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7"/>
  </p:notesMasterIdLst>
  <p:sldIdLst>
    <p:sldId id="358" r:id="rId3"/>
    <p:sldId id="257" r:id="rId4"/>
    <p:sldId id="258" r:id="rId5"/>
    <p:sldId id="259" r:id="rId6"/>
    <p:sldId id="359" r:id="rId7"/>
    <p:sldId id="314" r:id="rId8"/>
    <p:sldId id="360" r:id="rId9"/>
    <p:sldId id="269" r:id="rId10"/>
    <p:sldId id="287" r:id="rId11"/>
    <p:sldId id="286" r:id="rId12"/>
    <p:sldId id="274" r:id="rId13"/>
    <p:sldId id="263" r:id="rId14"/>
    <p:sldId id="322" r:id="rId15"/>
    <p:sldId id="321" r:id="rId16"/>
    <p:sldId id="323" r:id="rId17"/>
    <p:sldId id="324" r:id="rId18"/>
    <p:sldId id="325" r:id="rId19"/>
    <p:sldId id="326" r:id="rId20"/>
    <p:sldId id="328" r:id="rId21"/>
    <p:sldId id="329" r:id="rId22"/>
    <p:sldId id="330" r:id="rId23"/>
    <p:sldId id="361" r:id="rId24"/>
    <p:sldId id="288" r:id="rId25"/>
    <p:sldId id="289" r:id="rId26"/>
    <p:sldId id="334" r:id="rId27"/>
    <p:sldId id="336" r:id="rId28"/>
    <p:sldId id="356" r:id="rId29"/>
    <p:sldId id="337" r:id="rId30"/>
    <p:sldId id="362" r:id="rId31"/>
    <p:sldId id="292" r:id="rId32"/>
    <p:sldId id="293" r:id="rId33"/>
    <p:sldId id="294" r:id="rId34"/>
    <p:sldId id="295" r:id="rId35"/>
    <p:sldId id="296" r:id="rId36"/>
    <p:sldId id="297" r:id="rId37"/>
    <p:sldId id="346" r:id="rId38"/>
    <p:sldId id="347" r:id="rId39"/>
    <p:sldId id="363" r:id="rId40"/>
    <p:sldId id="348" r:id="rId41"/>
    <p:sldId id="355" r:id="rId42"/>
    <p:sldId id="364" r:id="rId43"/>
    <p:sldId id="365" r:id="rId44"/>
    <p:sldId id="265" r:id="rId45"/>
    <p:sldId id="272" r:id="rId46"/>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rshadshk2021@outlook.com" initials="i" lastIdx="1" clrIdx="0">
    <p:extLst>
      <p:ext uri="{19B8F6BF-5375-455C-9EA6-DF929625EA0E}">
        <p15:presenceInfo xmlns:p15="http://schemas.microsoft.com/office/powerpoint/2012/main" xmlns="" userId="irshadshk2021@outlook.co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66"/>
    <a:srgbClr val="FF6600"/>
    <a:srgbClr val="F2AB7A"/>
    <a:srgbClr val="FF9999"/>
    <a:srgbClr val="7E6A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95343" autoAdjust="0"/>
  </p:normalViewPr>
  <p:slideViewPr>
    <p:cSldViewPr snapToGrid="0">
      <p:cViewPr varScale="1">
        <p:scale>
          <a:sx n="84" d="100"/>
          <a:sy n="84" d="100"/>
        </p:scale>
        <p:origin x="-50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yothi N" userId="fcf0b43ef39107f0" providerId="LiveId" clId="{664ACAFA-4538-4A86-83A3-BA11B1DBC7E7}"/>
    <pc:docChg chg="undo redo custSel addSld delSld modSld sldOrd">
      <pc:chgData name="Jyothi N" userId="fcf0b43ef39107f0" providerId="LiveId" clId="{664ACAFA-4538-4A86-83A3-BA11B1DBC7E7}" dt="2024-03-17T16:50:42.846" v="1300" actId="47"/>
      <pc:docMkLst>
        <pc:docMk/>
      </pc:docMkLst>
      <pc:sldChg chg="del">
        <pc:chgData name="Jyothi N" userId="fcf0b43ef39107f0" providerId="LiveId" clId="{664ACAFA-4538-4A86-83A3-BA11B1DBC7E7}" dt="2024-03-17T15:35:52.706" v="0" actId="2696"/>
        <pc:sldMkLst>
          <pc:docMk/>
          <pc:sldMk cId="0" sldId="256"/>
        </pc:sldMkLst>
      </pc:sldChg>
      <pc:sldChg chg="modSp add del mod">
        <pc:chgData name="Jyothi N" userId="fcf0b43ef39107f0" providerId="LiveId" clId="{664ACAFA-4538-4A86-83A3-BA11B1DBC7E7}" dt="2024-03-17T16:44:51.655" v="1265"/>
        <pc:sldMkLst>
          <pc:docMk/>
          <pc:sldMk cId="0" sldId="257"/>
        </pc:sldMkLst>
        <pc:spChg chg="mod">
          <ac:chgData name="Jyothi N" userId="fcf0b43ef39107f0" providerId="LiveId" clId="{664ACAFA-4538-4A86-83A3-BA11B1DBC7E7}" dt="2024-03-17T16:44:51.655" v="1265"/>
          <ac:spMkLst>
            <pc:docMk/>
            <pc:sldMk cId="0" sldId="257"/>
            <ac:spMk id="3" creationId="{00000000-0000-0000-0000-000000000000}"/>
          </ac:spMkLst>
        </pc:spChg>
      </pc:sldChg>
      <pc:sldChg chg="addSp modSp mod">
        <pc:chgData name="Jyothi N" userId="fcf0b43ef39107f0" providerId="LiveId" clId="{664ACAFA-4538-4A86-83A3-BA11B1DBC7E7}" dt="2024-03-17T16:45:27.500" v="1272"/>
        <pc:sldMkLst>
          <pc:docMk/>
          <pc:sldMk cId="0" sldId="258"/>
        </pc:sldMkLst>
        <pc:spChg chg="mod">
          <ac:chgData name="Jyothi N" userId="fcf0b43ef39107f0" providerId="LiveId" clId="{664ACAFA-4538-4A86-83A3-BA11B1DBC7E7}" dt="2024-03-17T16:45:27.500" v="1272"/>
          <ac:spMkLst>
            <pc:docMk/>
            <pc:sldMk cId="0" sldId="258"/>
            <ac:spMk id="8" creationId="{00000000-0000-0000-0000-000000000000}"/>
          </ac:spMkLst>
        </pc:spChg>
        <pc:spChg chg="mod">
          <ac:chgData name="Jyothi N" userId="fcf0b43ef39107f0" providerId="LiveId" clId="{664ACAFA-4538-4A86-83A3-BA11B1DBC7E7}" dt="2024-03-17T15:39:36.840" v="11" actId="5793"/>
          <ac:spMkLst>
            <pc:docMk/>
            <pc:sldMk cId="0" sldId="258"/>
            <ac:spMk id="100" creationId="{00000000-0000-0000-0000-000000000000}"/>
          </ac:spMkLst>
        </pc:spChg>
        <pc:picChg chg="add">
          <ac:chgData name="Jyothi N" userId="fcf0b43ef39107f0" providerId="LiveId" clId="{664ACAFA-4538-4A86-83A3-BA11B1DBC7E7}" dt="2024-03-17T16:45:21.661" v="1271" actId="22"/>
          <ac:picMkLst>
            <pc:docMk/>
            <pc:sldMk cId="0" sldId="258"/>
            <ac:picMk id="3" creationId="{B3B6BC62-37F4-CE38-C809-83C537329CB5}"/>
          </ac:picMkLst>
        </pc:picChg>
      </pc:sldChg>
      <pc:sldChg chg="modSp mod">
        <pc:chgData name="Jyothi N" userId="fcf0b43ef39107f0" providerId="LiveId" clId="{664ACAFA-4538-4A86-83A3-BA11B1DBC7E7}" dt="2024-03-17T16:45:49.294" v="1276"/>
        <pc:sldMkLst>
          <pc:docMk/>
          <pc:sldMk cId="0" sldId="259"/>
        </pc:sldMkLst>
        <pc:spChg chg="mod">
          <ac:chgData name="Jyothi N" userId="fcf0b43ef39107f0" providerId="LiveId" clId="{664ACAFA-4538-4A86-83A3-BA11B1DBC7E7}" dt="2024-03-17T16:45:49.294" v="1276"/>
          <ac:spMkLst>
            <pc:docMk/>
            <pc:sldMk cId="0" sldId="259"/>
            <ac:spMk id="8" creationId="{00000000-0000-0000-0000-000000000000}"/>
          </ac:spMkLst>
        </pc:spChg>
        <pc:spChg chg="mod">
          <ac:chgData name="Jyothi N" userId="fcf0b43ef39107f0" providerId="LiveId" clId="{664ACAFA-4538-4A86-83A3-BA11B1DBC7E7}" dt="2024-03-17T15:40:07.863" v="15" actId="20577"/>
          <ac:spMkLst>
            <pc:docMk/>
            <pc:sldMk cId="0" sldId="259"/>
            <ac:spMk id="102" creationId="{00000000-0000-0000-0000-000000000000}"/>
          </ac:spMkLst>
        </pc:spChg>
      </pc:sldChg>
      <pc:sldChg chg="del">
        <pc:chgData name="Jyothi N" userId="fcf0b43ef39107f0" providerId="LiveId" clId="{664ACAFA-4538-4A86-83A3-BA11B1DBC7E7}" dt="2024-03-17T15:46:34.600" v="117" actId="47"/>
        <pc:sldMkLst>
          <pc:docMk/>
          <pc:sldMk cId="0" sldId="261"/>
        </pc:sldMkLst>
      </pc:sldChg>
      <pc:sldChg chg="modSp mod">
        <pc:chgData name="Jyothi N" userId="fcf0b43ef39107f0" providerId="LiveId" clId="{664ACAFA-4538-4A86-83A3-BA11B1DBC7E7}" dt="2024-03-17T15:50:24.891" v="233" actId="403"/>
        <pc:sldMkLst>
          <pc:docMk/>
          <pc:sldMk cId="0" sldId="263"/>
        </pc:sldMkLst>
        <pc:spChg chg="mod">
          <ac:chgData name="Jyothi N" userId="fcf0b43ef39107f0" providerId="LiveId" clId="{664ACAFA-4538-4A86-83A3-BA11B1DBC7E7}" dt="2024-03-17T15:50:24.891" v="233" actId="403"/>
          <ac:spMkLst>
            <pc:docMk/>
            <pc:sldMk cId="0" sldId="263"/>
            <ac:spMk id="109" creationId="{00000000-0000-0000-0000-000000000000}"/>
          </ac:spMkLst>
        </pc:spChg>
      </pc:sldChg>
      <pc:sldChg chg="del">
        <pc:chgData name="Jyothi N" userId="fcf0b43ef39107f0" providerId="LiveId" clId="{664ACAFA-4538-4A86-83A3-BA11B1DBC7E7}" dt="2024-03-17T16:39:22.045" v="1150" actId="47"/>
        <pc:sldMkLst>
          <pc:docMk/>
          <pc:sldMk cId="0" sldId="264"/>
        </pc:sldMkLst>
      </pc:sldChg>
      <pc:sldChg chg="del">
        <pc:chgData name="Jyothi N" userId="fcf0b43ef39107f0" providerId="LiveId" clId="{664ACAFA-4538-4A86-83A3-BA11B1DBC7E7}" dt="2024-03-17T16:38:47.281" v="1148" actId="47"/>
        <pc:sldMkLst>
          <pc:docMk/>
          <pc:sldMk cId="0" sldId="266"/>
        </pc:sldMkLst>
      </pc:sldChg>
      <pc:sldChg chg="del">
        <pc:chgData name="Jyothi N" userId="fcf0b43ef39107f0" providerId="LiveId" clId="{664ACAFA-4538-4A86-83A3-BA11B1DBC7E7}" dt="2024-03-17T15:46:33.185" v="116" actId="47"/>
        <pc:sldMkLst>
          <pc:docMk/>
          <pc:sldMk cId="4113866570" sldId="267"/>
        </pc:sldMkLst>
      </pc:sldChg>
      <pc:sldChg chg="del">
        <pc:chgData name="Jyothi N" userId="fcf0b43ef39107f0" providerId="LiveId" clId="{664ACAFA-4538-4A86-83A3-BA11B1DBC7E7}" dt="2024-03-17T15:46:35.328" v="118" actId="47"/>
        <pc:sldMkLst>
          <pc:docMk/>
          <pc:sldMk cId="1238256398" sldId="268"/>
        </pc:sldMkLst>
      </pc:sldChg>
      <pc:sldChg chg="addSp delSp modSp mod">
        <pc:chgData name="Jyothi N" userId="fcf0b43ef39107f0" providerId="LiveId" clId="{664ACAFA-4538-4A86-83A3-BA11B1DBC7E7}" dt="2024-03-17T16:49:07.844" v="1298" actId="478"/>
        <pc:sldMkLst>
          <pc:docMk/>
          <pc:sldMk cId="1091920183" sldId="269"/>
        </pc:sldMkLst>
        <pc:spChg chg="del mod">
          <ac:chgData name="Jyothi N" userId="fcf0b43ef39107f0" providerId="LiveId" clId="{664ACAFA-4538-4A86-83A3-BA11B1DBC7E7}" dt="2024-03-17T16:48:25.105" v="1292" actId="478"/>
          <ac:spMkLst>
            <pc:docMk/>
            <pc:sldMk cId="1091920183" sldId="269"/>
            <ac:spMk id="2" creationId="{6470A360-A89E-00D3-4C89-95B04F913C43}"/>
          </ac:spMkLst>
        </pc:spChg>
        <pc:spChg chg="del">
          <ac:chgData name="Jyothi N" userId="fcf0b43ef39107f0" providerId="LiveId" clId="{664ACAFA-4538-4A86-83A3-BA11B1DBC7E7}" dt="2024-03-17T15:43:40.861" v="60" actId="478"/>
          <ac:spMkLst>
            <pc:docMk/>
            <pc:sldMk cId="1091920183" sldId="269"/>
            <ac:spMk id="4" creationId="{C6351B1E-596B-A651-E7ED-80449B277A46}"/>
          </ac:spMkLst>
        </pc:spChg>
        <pc:spChg chg="mod">
          <ac:chgData name="Jyothi N" userId="fcf0b43ef39107f0" providerId="LiveId" clId="{664ACAFA-4538-4A86-83A3-BA11B1DBC7E7}" dt="2024-03-17T16:48:16.031" v="1290" actId="20577"/>
          <ac:spMkLst>
            <pc:docMk/>
            <pc:sldMk cId="1091920183" sldId="269"/>
            <ac:spMk id="7" creationId="{93E02ECE-0C1B-9BFD-A7BB-EDE0B9965C85}"/>
          </ac:spMkLst>
        </pc:spChg>
        <pc:spChg chg="mod">
          <ac:chgData name="Jyothi N" userId="fcf0b43ef39107f0" providerId="LiveId" clId="{664ACAFA-4538-4A86-83A3-BA11B1DBC7E7}" dt="2024-03-17T16:48:28.582" v="1293" actId="20577"/>
          <ac:spMkLst>
            <pc:docMk/>
            <pc:sldMk cId="1091920183" sldId="269"/>
            <ac:spMk id="8" creationId="{DB49C3BA-F9CF-8A82-3900-121F2BB5EA9D}"/>
          </ac:spMkLst>
        </pc:spChg>
        <pc:spChg chg="del mod">
          <ac:chgData name="Jyothi N" userId="fcf0b43ef39107f0" providerId="LiveId" clId="{664ACAFA-4538-4A86-83A3-BA11B1DBC7E7}" dt="2024-03-17T16:49:07.844" v="1298" actId="478"/>
          <ac:spMkLst>
            <pc:docMk/>
            <pc:sldMk cId="1091920183" sldId="269"/>
            <ac:spMk id="9" creationId="{6509BFE1-CFD0-EEC9-D6AE-0ACD6BF2BC47}"/>
          </ac:spMkLst>
        </pc:spChg>
        <pc:spChg chg="add del mod">
          <ac:chgData name="Jyothi N" userId="fcf0b43ef39107f0" providerId="LiveId" clId="{664ACAFA-4538-4A86-83A3-BA11B1DBC7E7}" dt="2024-03-17T15:44:33.762" v="63" actId="21"/>
          <ac:spMkLst>
            <pc:docMk/>
            <pc:sldMk cId="1091920183" sldId="269"/>
            <ac:spMk id="12" creationId="{9C531F1B-2232-AF99-7D05-1EF0E2DB7FC8}"/>
          </ac:spMkLst>
        </pc:spChg>
      </pc:sldChg>
      <pc:sldChg chg="del">
        <pc:chgData name="Jyothi N" userId="fcf0b43ef39107f0" providerId="LiveId" clId="{664ACAFA-4538-4A86-83A3-BA11B1DBC7E7}" dt="2024-03-17T15:46:36.014" v="119" actId="47"/>
        <pc:sldMkLst>
          <pc:docMk/>
          <pc:sldMk cId="324886520" sldId="270"/>
        </pc:sldMkLst>
      </pc:sldChg>
      <pc:sldChg chg="del">
        <pc:chgData name="Jyothi N" userId="fcf0b43ef39107f0" providerId="LiveId" clId="{664ACAFA-4538-4A86-83A3-BA11B1DBC7E7}" dt="2024-03-17T16:39:22.800" v="1151" actId="47"/>
        <pc:sldMkLst>
          <pc:docMk/>
          <pc:sldMk cId="427914175" sldId="271"/>
        </pc:sldMkLst>
      </pc:sldChg>
      <pc:sldChg chg="modSp mod">
        <pc:chgData name="Jyothi N" userId="fcf0b43ef39107f0" providerId="LiveId" clId="{664ACAFA-4538-4A86-83A3-BA11B1DBC7E7}" dt="2024-03-17T15:49:44.567" v="227" actId="20577"/>
        <pc:sldMkLst>
          <pc:docMk/>
          <pc:sldMk cId="3328975199" sldId="274"/>
        </pc:sldMkLst>
        <pc:spChg chg="mod">
          <ac:chgData name="Jyothi N" userId="fcf0b43ef39107f0" providerId="LiveId" clId="{664ACAFA-4538-4A86-83A3-BA11B1DBC7E7}" dt="2024-03-17T15:49:44.567" v="227" actId="20577"/>
          <ac:spMkLst>
            <pc:docMk/>
            <pc:sldMk cId="3328975199" sldId="274"/>
            <ac:spMk id="10" creationId="{00000000-0000-0000-0000-000000000000}"/>
          </ac:spMkLst>
        </pc:spChg>
      </pc:sldChg>
      <pc:sldChg chg="modSp mod">
        <pc:chgData name="Jyothi N" userId="fcf0b43ef39107f0" providerId="LiveId" clId="{664ACAFA-4538-4A86-83A3-BA11B1DBC7E7}" dt="2024-03-17T15:46:28.918" v="115" actId="12385"/>
        <pc:sldMkLst>
          <pc:docMk/>
          <pc:sldMk cId="3855058089" sldId="286"/>
        </pc:sldMkLst>
        <pc:graphicFrameChg chg="modGraphic">
          <ac:chgData name="Jyothi N" userId="fcf0b43ef39107f0" providerId="LiveId" clId="{664ACAFA-4538-4A86-83A3-BA11B1DBC7E7}" dt="2024-03-17T15:46:28.918" v="115" actId="12385"/>
          <ac:graphicFrameMkLst>
            <pc:docMk/>
            <pc:sldMk cId="3855058089" sldId="286"/>
            <ac:graphicFrameMk id="12" creationId="{0B3C7386-3F79-DFF5-1AAA-308833427908}"/>
          </ac:graphicFrameMkLst>
        </pc:graphicFrameChg>
      </pc:sldChg>
      <pc:sldChg chg="modSp mod">
        <pc:chgData name="Jyothi N" userId="fcf0b43ef39107f0" providerId="LiveId" clId="{664ACAFA-4538-4A86-83A3-BA11B1DBC7E7}" dt="2024-03-17T15:46:19.556" v="114" actId="14100"/>
        <pc:sldMkLst>
          <pc:docMk/>
          <pc:sldMk cId="1753316566" sldId="287"/>
        </pc:sldMkLst>
        <pc:spChg chg="mod">
          <ac:chgData name="Jyothi N" userId="fcf0b43ef39107f0" providerId="LiveId" clId="{664ACAFA-4538-4A86-83A3-BA11B1DBC7E7}" dt="2024-03-17T15:45:17.834" v="104" actId="20577"/>
          <ac:spMkLst>
            <pc:docMk/>
            <pc:sldMk cId="1753316566" sldId="287"/>
            <ac:spMk id="7" creationId="{93E02ECE-0C1B-9BFD-A7BB-EDE0B9965C85}"/>
          </ac:spMkLst>
        </pc:spChg>
        <pc:spChg chg="mod">
          <ac:chgData name="Jyothi N" userId="fcf0b43ef39107f0" providerId="LiveId" clId="{664ACAFA-4538-4A86-83A3-BA11B1DBC7E7}" dt="2024-03-17T15:45:25.437" v="108" actId="20577"/>
          <ac:spMkLst>
            <pc:docMk/>
            <pc:sldMk cId="1753316566" sldId="287"/>
            <ac:spMk id="8" creationId="{DB49C3BA-F9CF-8A82-3900-121F2BB5EA9D}"/>
          </ac:spMkLst>
        </pc:spChg>
        <pc:spChg chg="mod">
          <ac:chgData name="Jyothi N" userId="fcf0b43ef39107f0" providerId="LiveId" clId="{664ACAFA-4538-4A86-83A3-BA11B1DBC7E7}" dt="2024-03-17T15:45:34.262" v="109" actId="20577"/>
          <ac:spMkLst>
            <pc:docMk/>
            <pc:sldMk cId="1753316566" sldId="287"/>
            <ac:spMk id="10" creationId="{7781E823-CA1D-F3C4-2F47-8F141410B6F4}"/>
          </ac:spMkLst>
        </pc:spChg>
        <pc:graphicFrameChg chg="mod modGraphic">
          <ac:chgData name="Jyothi N" userId="fcf0b43ef39107f0" providerId="LiveId" clId="{664ACAFA-4538-4A86-83A3-BA11B1DBC7E7}" dt="2024-03-17T15:46:19.556" v="114" actId="14100"/>
          <ac:graphicFrameMkLst>
            <pc:docMk/>
            <pc:sldMk cId="1753316566" sldId="287"/>
            <ac:graphicFrameMk id="5" creationId="{A7C3A8DE-D858-E0B5-305C-F9EA248A7B64}"/>
          </ac:graphicFrameMkLst>
        </pc:graphicFrameChg>
      </pc:sldChg>
      <pc:sldChg chg="add del">
        <pc:chgData name="Jyothi N" userId="fcf0b43ef39107f0" providerId="LiveId" clId="{664ACAFA-4538-4A86-83A3-BA11B1DBC7E7}" dt="2024-03-17T16:40:46.555" v="1156" actId="47"/>
        <pc:sldMkLst>
          <pc:docMk/>
          <pc:sldMk cId="4148407623" sldId="290"/>
        </pc:sldMkLst>
      </pc:sldChg>
      <pc:sldChg chg="modSp add mod">
        <pc:chgData name="Jyothi N" userId="fcf0b43ef39107f0" providerId="LiveId" clId="{664ACAFA-4538-4A86-83A3-BA11B1DBC7E7}" dt="2024-03-17T16:30:56.329" v="1100" actId="20577"/>
        <pc:sldMkLst>
          <pc:docMk/>
          <pc:sldMk cId="205013803" sldId="292"/>
        </pc:sldMkLst>
        <pc:spChg chg="mod">
          <ac:chgData name="Jyothi N" userId="fcf0b43ef39107f0" providerId="LiveId" clId="{664ACAFA-4538-4A86-83A3-BA11B1DBC7E7}" dt="2024-03-17T16:30:56.329" v="1100" actId="20577"/>
          <ac:spMkLst>
            <pc:docMk/>
            <pc:sldMk cId="205013803" sldId="292"/>
            <ac:spMk id="5" creationId="{00000000-0000-0000-0000-000000000000}"/>
          </ac:spMkLst>
        </pc:spChg>
      </pc:sldChg>
      <pc:sldChg chg="modSp add mod">
        <pc:chgData name="Jyothi N" userId="fcf0b43ef39107f0" providerId="LiveId" clId="{664ACAFA-4538-4A86-83A3-BA11B1DBC7E7}" dt="2024-03-17T16:31:12.419" v="1101"/>
        <pc:sldMkLst>
          <pc:docMk/>
          <pc:sldMk cId="4254674501" sldId="293"/>
        </pc:sldMkLst>
        <pc:spChg chg="mod">
          <ac:chgData name="Jyothi N" userId="fcf0b43ef39107f0" providerId="LiveId" clId="{664ACAFA-4538-4A86-83A3-BA11B1DBC7E7}" dt="2024-03-17T16:31:12.419" v="1101"/>
          <ac:spMkLst>
            <pc:docMk/>
            <pc:sldMk cId="4254674501" sldId="293"/>
            <ac:spMk id="5" creationId="{00000000-0000-0000-0000-000000000000}"/>
          </ac:spMkLst>
        </pc:spChg>
      </pc:sldChg>
      <pc:sldChg chg="modSp add mod">
        <pc:chgData name="Jyothi N" userId="fcf0b43ef39107f0" providerId="LiveId" clId="{664ACAFA-4538-4A86-83A3-BA11B1DBC7E7}" dt="2024-03-17T16:31:18.291" v="1102"/>
        <pc:sldMkLst>
          <pc:docMk/>
          <pc:sldMk cId="3829756075" sldId="294"/>
        </pc:sldMkLst>
        <pc:spChg chg="mod">
          <ac:chgData name="Jyothi N" userId="fcf0b43ef39107f0" providerId="LiveId" clId="{664ACAFA-4538-4A86-83A3-BA11B1DBC7E7}" dt="2024-03-17T16:31:18.291" v="1102"/>
          <ac:spMkLst>
            <pc:docMk/>
            <pc:sldMk cId="3829756075" sldId="294"/>
            <ac:spMk id="5" creationId="{00000000-0000-0000-0000-000000000000}"/>
          </ac:spMkLst>
        </pc:spChg>
      </pc:sldChg>
      <pc:sldChg chg="modSp add mod">
        <pc:chgData name="Jyothi N" userId="fcf0b43ef39107f0" providerId="LiveId" clId="{664ACAFA-4538-4A86-83A3-BA11B1DBC7E7}" dt="2024-03-17T16:31:26.511" v="1103"/>
        <pc:sldMkLst>
          <pc:docMk/>
          <pc:sldMk cId="2102088873" sldId="295"/>
        </pc:sldMkLst>
        <pc:spChg chg="mod">
          <ac:chgData name="Jyothi N" userId="fcf0b43ef39107f0" providerId="LiveId" clId="{664ACAFA-4538-4A86-83A3-BA11B1DBC7E7}" dt="2024-03-17T16:31:26.511" v="1103"/>
          <ac:spMkLst>
            <pc:docMk/>
            <pc:sldMk cId="2102088873" sldId="295"/>
            <ac:spMk id="5" creationId="{00000000-0000-0000-0000-000000000000}"/>
          </ac:spMkLst>
        </pc:spChg>
      </pc:sldChg>
      <pc:sldChg chg="modSp add mod">
        <pc:chgData name="Jyothi N" userId="fcf0b43ef39107f0" providerId="LiveId" clId="{664ACAFA-4538-4A86-83A3-BA11B1DBC7E7}" dt="2024-03-17T16:31:31.229" v="1104"/>
        <pc:sldMkLst>
          <pc:docMk/>
          <pc:sldMk cId="2412834386" sldId="296"/>
        </pc:sldMkLst>
        <pc:spChg chg="mod">
          <ac:chgData name="Jyothi N" userId="fcf0b43ef39107f0" providerId="LiveId" clId="{664ACAFA-4538-4A86-83A3-BA11B1DBC7E7}" dt="2024-03-17T16:31:31.229" v="1104"/>
          <ac:spMkLst>
            <pc:docMk/>
            <pc:sldMk cId="2412834386" sldId="296"/>
            <ac:spMk id="5" creationId="{00000000-0000-0000-0000-000000000000}"/>
          </ac:spMkLst>
        </pc:spChg>
      </pc:sldChg>
      <pc:sldChg chg="modSp add mod">
        <pc:chgData name="Jyothi N" userId="fcf0b43ef39107f0" providerId="LiveId" clId="{664ACAFA-4538-4A86-83A3-BA11B1DBC7E7}" dt="2024-03-17T16:31:38.192" v="1105"/>
        <pc:sldMkLst>
          <pc:docMk/>
          <pc:sldMk cId="1504486914" sldId="297"/>
        </pc:sldMkLst>
        <pc:spChg chg="mod">
          <ac:chgData name="Jyothi N" userId="fcf0b43ef39107f0" providerId="LiveId" clId="{664ACAFA-4538-4A86-83A3-BA11B1DBC7E7}" dt="2024-03-17T16:31:38.192" v="1105"/>
          <ac:spMkLst>
            <pc:docMk/>
            <pc:sldMk cId="1504486914" sldId="297"/>
            <ac:spMk id="5" creationId="{00000000-0000-0000-0000-000000000000}"/>
          </ac:spMkLst>
        </pc:spChg>
      </pc:sldChg>
      <pc:sldChg chg="delSp modSp del mod">
        <pc:chgData name="Jyothi N" userId="fcf0b43ef39107f0" providerId="LiveId" clId="{664ACAFA-4538-4A86-83A3-BA11B1DBC7E7}" dt="2024-03-17T16:28:57.555" v="1053" actId="47"/>
        <pc:sldMkLst>
          <pc:docMk/>
          <pc:sldMk cId="3483140729" sldId="313"/>
        </pc:sldMkLst>
        <pc:spChg chg="mod">
          <ac:chgData name="Jyothi N" userId="fcf0b43ef39107f0" providerId="LiveId" clId="{664ACAFA-4538-4A86-83A3-BA11B1DBC7E7}" dt="2024-03-17T16:27:24.025" v="1050" actId="20577"/>
          <ac:spMkLst>
            <pc:docMk/>
            <pc:sldMk cId="3483140729" sldId="313"/>
            <ac:spMk id="10" creationId="{00000000-0000-0000-0000-000000000000}"/>
          </ac:spMkLst>
        </pc:spChg>
        <pc:picChg chg="del">
          <ac:chgData name="Jyothi N" userId="fcf0b43ef39107f0" providerId="LiveId" clId="{664ACAFA-4538-4A86-83A3-BA11B1DBC7E7}" dt="2024-03-17T16:27:29.329" v="1051" actId="478"/>
          <ac:picMkLst>
            <pc:docMk/>
            <pc:sldMk cId="3483140729" sldId="313"/>
            <ac:picMk id="18" creationId="{00000000-0000-0000-0000-000000000000}"/>
          </ac:picMkLst>
        </pc:picChg>
      </pc:sldChg>
      <pc:sldChg chg="modSp mod">
        <pc:chgData name="Jyothi N" userId="fcf0b43ef39107f0" providerId="LiveId" clId="{664ACAFA-4538-4A86-83A3-BA11B1DBC7E7}" dt="2024-03-17T16:46:07.980" v="1280"/>
        <pc:sldMkLst>
          <pc:docMk/>
          <pc:sldMk cId="1701941309" sldId="314"/>
        </pc:sldMkLst>
        <pc:spChg chg="mod">
          <ac:chgData name="Jyothi N" userId="fcf0b43ef39107f0" providerId="LiveId" clId="{664ACAFA-4538-4A86-83A3-BA11B1DBC7E7}" dt="2024-03-17T16:46:07.980" v="1280"/>
          <ac:spMkLst>
            <pc:docMk/>
            <pc:sldMk cId="1701941309" sldId="314"/>
            <ac:spMk id="4" creationId="{00000000-0000-0000-0000-000000000000}"/>
          </ac:spMkLst>
        </pc:spChg>
        <pc:spChg chg="mod">
          <ac:chgData name="Jyothi N" userId="fcf0b43ef39107f0" providerId="LiveId" clId="{664ACAFA-4538-4A86-83A3-BA11B1DBC7E7}" dt="2024-03-17T15:40:54.348" v="49" actId="20577"/>
          <ac:spMkLst>
            <pc:docMk/>
            <pc:sldMk cId="1701941309" sldId="314"/>
            <ac:spMk id="7" creationId="{00000000-0000-0000-0000-000000000000}"/>
          </ac:spMkLst>
        </pc:spChg>
        <pc:spChg chg="mod">
          <ac:chgData name="Jyothi N" userId="fcf0b43ef39107f0" providerId="LiveId" clId="{664ACAFA-4538-4A86-83A3-BA11B1DBC7E7}" dt="2024-03-17T15:40:38.313" v="16"/>
          <ac:spMkLst>
            <pc:docMk/>
            <pc:sldMk cId="1701941309" sldId="314"/>
            <ac:spMk id="11" creationId="{00000000-0000-0000-0000-000000000000}"/>
          </ac:spMkLst>
        </pc:spChg>
      </pc:sldChg>
      <pc:sldChg chg="del">
        <pc:chgData name="Jyothi N" userId="fcf0b43ef39107f0" providerId="LiveId" clId="{664ACAFA-4538-4A86-83A3-BA11B1DBC7E7}" dt="2024-03-17T15:46:37.382" v="120" actId="47"/>
        <pc:sldMkLst>
          <pc:docMk/>
          <pc:sldMk cId="2122888536" sldId="315"/>
        </pc:sldMkLst>
      </pc:sldChg>
      <pc:sldChg chg="del">
        <pc:chgData name="Jyothi N" userId="fcf0b43ef39107f0" providerId="LiveId" clId="{664ACAFA-4538-4A86-83A3-BA11B1DBC7E7}" dt="2024-03-17T15:46:38.358" v="121" actId="47"/>
        <pc:sldMkLst>
          <pc:docMk/>
          <pc:sldMk cId="1523717165" sldId="316"/>
        </pc:sldMkLst>
      </pc:sldChg>
      <pc:sldChg chg="del">
        <pc:chgData name="Jyothi N" userId="fcf0b43ef39107f0" providerId="LiveId" clId="{664ACAFA-4538-4A86-83A3-BA11B1DBC7E7}" dt="2024-03-17T15:46:39.136" v="122" actId="47"/>
        <pc:sldMkLst>
          <pc:docMk/>
          <pc:sldMk cId="3997573844" sldId="317"/>
        </pc:sldMkLst>
      </pc:sldChg>
      <pc:sldChg chg="del">
        <pc:chgData name="Jyothi N" userId="fcf0b43ef39107f0" providerId="LiveId" clId="{664ACAFA-4538-4A86-83A3-BA11B1DBC7E7}" dt="2024-03-17T15:46:40.390" v="123" actId="47"/>
        <pc:sldMkLst>
          <pc:docMk/>
          <pc:sldMk cId="2483181108" sldId="318"/>
        </pc:sldMkLst>
      </pc:sldChg>
      <pc:sldChg chg="modSp mod">
        <pc:chgData name="Jyothi N" userId="fcf0b43ef39107f0" providerId="LiveId" clId="{664ACAFA-4538-4A86-83A3-BA11B1DBC7E7}" dt="2024-03-17T15:54:51.336" v="290" actId="20577"/>
        <pc:sldMkLst>
          <pc:docMk/>
          <pc:sldMk cId="1932843983" sldId="321"/>
        </pc:sldMkLst>
        <pc:spChg chg="mod">
          <ac:chgData name="Jyothi N" userId="fcf0b43ef39107f0" providerId="LiveId" clId="{664ACAFA-4538-4A86-83A3-BA11B1DBC7E7}" dt="2024-03-17T15:54:51.336" v="290" actId="20577"/>
          <ac:spMkLst>
            <pc:docMk/>
            <pc:sldMk cId="1932843983" sldId="321"/>
            <ac:spMk id="8" creationId="{00000000-0000-0000-0000-000000000000}"/>
          </ac:spMkLst>
        </pc:spChg>
      </pc:sldChg>
      <pc:sldChg chg="modSp mod">
        <pc:chgData name="Jyothi N" userId="fcf0b43ef39107f0" providerId="LiveId" clId="{664ACAFA-4538-4A86-83A3-BA11B1DBC7E7}" dt="2024-03-17T15:53:25.132" v="284" actId="20577"/>
        <pc:sldMkLst>
          <pc:docMk/>
          <pc:sldMk cId="1550745494" sldId="322"/>
        </pc:sldMkLst>
        <pc:spChg chg="mod">
          <ac:chgData name="Jyothi N" userId="fcf0b43ef39107f0" providerId="LiveId" clId="{664ACAFA-4538-4A86-83A3-BA11B1DBC7E7}" dt="2024-03-17T15:53:25.132" v="284" actId="20577"/>
          <ac:spMkLst>
            <pc:docMk/>
            <pc:sldMk cId="1550745494" sldId="322"/>
            <ac:spMk id="7" creationId="{00000000-0000-0000-0000-000000000000}"/>
          </ac:spMkLst>
        </pc:spChg>
      </pc:sldChg>
      <pc:sldChg chg="modSp mod">
        <pc:chgData name="Jyothi N" userId="fcf0b43ef39107f0" providerId="LiveId" clId="{664ACAFA-4538-4A86-83A3-BA11B1DBC7E7}" dt="2024-03-17T15:56:51.651" v="403" actId="20577"/>
        <pc:sldMkLst>
          <pc:docMk/>
          <pc:sldMk cId="1631040708" sldId="324"/>
        </pc:sldMkLst>
        <pc:spChg chg="mod">
          <ac:chgData name="Jyothi N" userId="fcf0b43ef39107f0" providerId="LiveId" clId="{664ACAFA-4538-4A86-83A3-BA11B1DBC7E7}" dt="2024-03-17T15:56:51.651" v="403" actId="20577"/>
          <ac:spMkLst>
            <pc:docMk/>
            <pc:sldMk cId="1631040708" sldId="324"/>
            <ac:spMk id="5" creationId="{00000000-0000-0000-0000-000000000000}"/>
          </ac:spMkLst>
        </pc:spChg>
      </pc:sldChg>
      <pc:sldChg chg="modSp mod">
        <pc:chgData name="Jyothi N" userId="fcf0b43ef39107f0" providerId="LiveId" clId="{664ACAFA-4538-4A86-83A3-BA11B1DBC7E7}" dt="2024-03-17T16:03:08.780" v="598" actId="5793"/>
        <pc:sldMkLst>
          <pc:docMk/>
          <pc:sldMk cId="2827429227" sldId="325"/>
        </pc:sldMkLst>
        <pc:spChg chg="mod">
          <ac:chgData name="Jyothi N" userId="fcf0b43ef39107f0" providerId="LiveId" clId="{664ACAFA-4538-4A86-83A3-BA11B1DBC7E7}" dt="2024-03-17T16:03:08.780" v="598" actId="5793"/>
          <ac:spMkLst>
            <pc:docMk/>
            <pc:sldMk cId="2827429227" sldId="325"/>
            <ac:spMk id="5" creationId="{00000000-0000-0000-0000-000000000000}"/>
          </ac:spMkLst>
        </pc:spChg>
      </pc:sldChg>
      <pc:sldChg chg="modSp mod">
        <pc:chgData name="Jyothi N" userId="fcf0b43ef39107f0" providerId="LiveId" clId="{664ACAFA-4538-4A86-83A3-BA11B1DBC7E7}" dt="2024-03-17T16:03:18.232" v="599" actId="20577"/>
        <pc:sldMkLst>
          <pc:docMk/>
          <pc:sldMk cId="2668064124" sldId="326"/>
        </pc:sldMkLst>
        <pc:spChg chg="mod">
          <ac:chgData name="Jyothi N" userId="fcf0b43ef39107f0" providerId="LiveId" clId="{664ACAFA-4538-4A86-83A3-BA11B1DBC7E7}" dt="2024-03-17T16:03:18.232" v="599" actId="20577"/>
          <ac:spMkLst>
            <pc:docMk/>
            <pc:sldMk cId="2668064124" sldId="326"/>
            <ac:spMk id="7" creationId="{00000000-0000-0000-0000-000000000000}"/>
          </ac:spMkLst>
        </pc:spChg>
      </pc:sldChg>
      <pc:sldChg chg="del">
        <pc:chgData name="Jyothi N" userId="fcf0b43ef39107f0" providerId="LiveId" clId="{664ACAFA-4538-4A86-83A3-BA11B1DBC7E7}" dt="2024-03-17T15:57:13.617" v="404" actId="47"/>
        <pc:sldMkLst>
          <pc:docMk/>
          <pc:sldMk cId="4220039543" sldId="327"/>
        </pc:sldMkLst>
      </pc:sldChg>
      <pc:sldChg chg="addSp delSp modSp mod">
        <pc:chgData name="Jyothi N" userId="fcf0b43ef39107f0" providerId="LiveId" clId="{664ACAFA-4538-4A86-83A3-BA11B1DBC7E7}" dt="2024-03-17T15:57:45.409" v="407"/>
        <pc:sldMkLst>
          <pc:docMk/>
          <pc:sldMk cId="2881434292" sldId="328"/>
        </pc:sldMkLst>
        <pc:picChg chg="add mod">
          <ac:chgData name="Jyothi N" userId="fcf0b43ef39107f0" providerId="LiveId" clId="{664ACAFA-4538-4A86-83A3-BA11B1DBC7E7}" dt="2024-03-17T15:57:40.546" v="405"/>
          <ac:picMkLst>
            <pc:docMk/>
            <pc:sldMk cId="2881434292" sldId="328"/>
            <ac:picMk id="3" creationId="{A9161B74-BEC8-9094-E419-5DFFA836E508}"/>
          </ac:picMkLst>
        </pc:picChg>
        <pc:picChg chg="del">
          <ac:chgData name="Jyothi N" userId="fcf0b43ef39107f0" providerId="LiveId" clId="{664ACAFA-4538-4A86-83A3-BA11B1DBC7E7}" dt="2024-03-17T15:57:44.383" v="406" actId="478"/>
          <ac:picMkLst>
            <pc:docMk/>
            <pc:sldMk cId="2881434292" sldId="328"/>
            <ac:picMk id="5" creationId="{00000000-0000-0000-0000-000000000000}"/>
          </ac:picMkLst>
        </pc:picChg>
        <pc:picChg chg="add mod">
          <ac:chgData name="Jyothi N" userId="fcf0b43ef39107f0" providerId="LiveId" clId="{664ACAFA-4538-4A86-83A3-BA11B1DBC7E7}" dt="2024-03-17T15:57:45.409" v="407"/>
          <ac:picMkLst>
            <pc:docMk/>
            <pc:sldMk cId="2881434292" sldId="328"/>
            <ac:picMk id="9" creationId="{D1598D3C-B4C4-232C-93A3-246303F7AE24}"/>
          </ac:picMkLst>
        </pc:picChg>
      </pc:sldChg>
      <pc:sldChg chg="addSp delSp modSp mod">
        <pc:chgData name="Jyothi N" userId="fcf0b43ef39107f0" providerId="LiveId" clId="{664ACAFA-4538-4A86-83A3-BA11B1DBC7E7}" dt="2024-03-17T16:06:24.765" v="607" actId="1076"/>
        <pc:sldMkLst>
          <pc:docMk/>
          <pc:sldMk cId="122761250" sldId="329"/>
        </pc:sldMkLst>
        <pc:spChg chg="add mod">
          <ac:chgData name="Jyothi N" userId="fcf0b43ef39107f0" providerId="LiveId" clId="{664ACAFA-4538-4A86-83A3-BA11B1DBC7E7}" dt="2024-03-17T16:06:21.072" v="606"/>
          <ac:spMkLst>
            <pc:docMk/>
            <pc:sldMk cId="122761250" sldId="329"/>
            <ac:spMk id="6" creationId="{DC7625B7-E5CA-8688-5C95-E0832EB21D1F}"/>
          </ac:spMkLst>
        </pc:spChg>
        <pc:spChg chg="del mod">
          <ac:chgData name="Jyothi N" userId="fcf0b43ef39107f0" providerId="LiveId" clId="{664ACAFA-4538-4A86-83A3-BA11B1DBC7E7}" dt="2024-03-17T16:06:04.404" v="604" actId="478"/>
          <ac:spMkLst>
            <pc:docMk/>
            <pc:sldMk cId="122761250" sldId="329"/>
            <ac:spMk id="7" creationId="{00000000-0000-0000-0000-000000000000}"/>
          </ac:spMkLst>
        </pc:spChg>
        <pc:picChg chg="add mod">
          <ac:chgData name="Jyothi N" userId="fcf0b43ef39107f0" providerId="LiveId" clId="{664ACAFA-4538-4A86-83A3-BA11B1DBC7E7}" dt="2024-03-17T16:06:24.765" v="607" actId="1076"/>
          <ac:picMkLst>
            <pc:docMk/>
            <pc:sldMk cId="122761250" sldId="329"/>
            <ac:picMk id="3" creationId="{CC65E881-0547-0C83-6BC3-0931A31BF16F}"/>
          </ac:picMkLst>
        </pc:picChg>
        <pc:picChg chg="del">
          <ac:chgData name="Jyothi N" userId="fcf0b43ef39107f0" providerId="LiveId" clId="{664ACAFA-4538-4A86-83A3-BA11B1DBC7E7}" dt="2024-03-17T16:05:54.473" v="600" actId="478"/>
          <ac:picMkLst>
            <pc:docMk/>
            <pc:sldMk cId="122761250" sldId="329"/>
            <ac:picMk id="8" creationId="{00000000-0000-0000-0000-000000000000}"/>
          </ac:picMkLst>
        </pc:picChg>
      </pc:sldChg>
      <pc:sldChg chg="addSp delSp modSp mod">
        <pc:chgData name="Jyothi N" userId="fcf0b43ef39107f0" providerId="LiveId" clId="{664ACAFA-4538-4A86-83A3-BA11B1DBC7E7}" dt="2024-03-17T16:07:14.116" v="614"/>
        <pc:sldMkLst>
          <pc:docMk/>
          <pc:sldMk cId="659330100" sldId="330"/>
        </pc:sldMkLst>
        <pc:spChg chg="del">
          <ac:chgData name="Jyothi N" userId="fcf0b43ef39107f0" providerId="LiveId" clId="{664ACAFA-4538-4A86-83A3-BA11B1DBC7E7}" dt="2024-03-17T16:06:55.352" v="610" actId="478"/>
          <ac:spMkLst>
            <pc:docMk/>
            <pc:sldMk cId="659330100" sldId="330"/>
            <ac:spMk id="8" creationId="{00000000-0000-0000-0000-000000000000}"/>
          </ac:spMkLst>
        </pc:spChg>
        <pc:spChg chg="add mod">
          <ac:chgData name="Jyothi N" userId="fcf0b43ef39107f0" providerId="LiveId" clId="{664ACAFA-4538-4A86-83A3-BA11B1DBC7E7}" dt="2024-03-17T16:07:14.116" v="614"/>
          <ac:spMkLst>
            <pc:docMk/>
            <pc:sldMk cId="659330100" sldId="330"/>
            <ac:spMk id="10" creationId="{C467EB3F-9440-4986-03AE-F75060DCB963}"/>
          </ac:spMkLst>
        </pc:spChg>
        <pc:picChg chg="add mod">
          <ac:chgData name="Jyothi N" userId="fcf0b43ef39107f0" providerId="LiveId" clId="{664ACAFA-4538-4A86-83A3-BA11B1DBC7E7}" dt="2024-03-17T16:06:43.500" v="609"/>
          <ac:picMkLst>
            <pc:docMk/>
            <pc:sldMk cId="659330100" sldId="330"/>
            <ac:picMk id="3" creationId="{CD3450DA-7EED-ECE6-D0BD-CCAE89B0B43E}"/>
          </ac:picMkLst>
        </pc:picChg>
        <pc:picChg chg="del">
          <ac:chgData name="Jyothi N" userId="fcf0b43ef39107f0" providerId="LiveId" clId="{664ACAFA-4538-4A86-83A3-BA11B1DBC7E7}" dt="2024-03-17T16:06:29.712" v="608" actId="478"/>
          <ac:picMkLst>
            <pc:docMk/>
            <pc:sldMk cId="659330100" sldId="330"/>
            <ac:picMk id="7" creationId="{00000000-0000-0000-0000-000000000000}"/>
          </ac:picMkLst>
        </pc:picChg>
        <pc:picChg chg="add del mod">
          <ac:chgData name="Jyothi N" userId="fcf0b43ef39107f0" providerId="LiveId" clId="{664ACAFA-4538-4A86-83A3-BA11B1DBC7E7}" dt="2024-03-17T16:07:03.447" v="613" actId="478"/>
          <ac:picMkLst>
            <pc:docMk/>
            <pc:sldMk cId="659330100" sldId="330"/>
            <ac:picMk id="9" creationId="{60004B39-B2A8-ACCF-E4F7-81D8D9B04320}"/>
          </ac:picMkLst>
        </pc:picChg>
      </pc:sldChg>
      <pc:sldChg chg="del">
        <pc:chgData name="Jyothi N" userId="fcf0b43ef39107f0" providerId="LiveId" clId="{664ACAFA-4538-4A86-83A3-BA11B1DBC7E7}" dt="2024-03-17T16:07:22.811" v="615" actId="47"/>
        <pc:sldMkLst>
          <pc:docMk/>
          <pc:sldMk cId="3966314083" sldId="331"/>
        </pc:sldMkLst>
      </pc:sldChg>
      <pc:sldChg chg="del">
        <pc:chgData name="Jyothi N" userId="fcf0b43ef39107f0" providerId="LiveId" clId="{664ACAFA-4538-4A86-83A3-BA11B1DBC7E7}" dt="2024-03-17T16:50:27.708" v="1299" actId="47"/>
        <pc:sldMkLst>
          <pc:docMk/>
          <pc:sldMk cId="3227230441" sldId="332"/>
        </pc:sldMkLst>
      </pc:sldChg>
      <pc:sldChg chg="del">
        <pc:chgData name="Jyothi N" userId="fcf0b43ef39107f0" providerId="LiveId" clId="{664ACAFA-4538-4A86-83A3-BA11B1DBC7E7}" dt="2024-03-17T16:08:39.114" v="616" actId="47"/>
        <pc:sldMkLst>
          <pc:docMk/>
          <pc:sldMk cId="2633010980" sldId="333"/>
        </pc:sldMkLst>
      </pc:sldChg>
      <pc:sldChg chg="addSp delSp modSp mod">
        <pc:chgData name="Jyothi N" userId="fcf0b43ef39107f0" providerId="LiveId" clId="{664ACAFA-4538-4A86-83A3-BA11B1DBC7E7}" dt="2024-03-17T16:13:03.143" v="688" actId="20577"/>
        <pc:sldMkLst>
          <pc:docMk/>
          <pc:sldMk cId="641717298" sldId="334"/>
        </pc:sldMkLst>
        <pc:spChg chg="del mod">
          <ac:chgData name="Jyothi N" userId="fcf0b43ef39107f0" providerId="LiveId" clId="{664ACAFA-4538-4A86-83A3-BA11B1DBC7E7}" dt="2024-03-17T16:09:51.228" v="624" actId="478"/>
          <ac:spMkLst>
            <pc:docMk/>
            <pc:sldMk cId="641717298" sldId="334"/>
            <ac:spMk id="9" creationId="{00000000-0000-0000-0000-000000000000}"/>
          </ac:spMkLst>
        </pc:spChg>
        <pc:spChg chg="add mod">
          <ac:chgData name="Jyothi N" userId="fcf0b43ef39107f0" providerId="LiveId" clId="{664ACAFA-4538-4A86-83A3-BA11B1DBC7E7}" dt="2024-03-17T16:12:49.844" v="681" actId="20577"/>
          <ac:spMkLst>
            <pc:docMk/>
            <pc:sldMk cId="641717298" sldId="334"/>
            <ac:spMk id="12" creationId="{93075BB6-7735-15D2-BE64-882ED5C88712}"/>
          </ac:spMkLst>
        </pc:spChg>
        <pc:spChg chg="add mod">
          <ac:chgData name="Jyothi N" userId="fcf0b43ef39107f0" providerId="LiveId" clId="{664ACAFA-4538-4A86-83A3-BA11B1DBC7E7}" dt="2024-03-17T16:13:03.143" v="688" actId="20577"/>
          <ac:spMkLst>
            <pc:docMk/>
            <pc:sldMk cId="641717298" sldId="334"/>
            <ac:spMk id="13" creationId="{9ABCD3B9-7C7C-9A1D-E304-39D99362EBFA}"/>
          </ac:spMkLst>
        </pc:spChg>
        <pc:picChg chg="add mod">
          <ac:chgData name="Jyothi N" userId="fcf0b43ef39107f0" providerId="LiveId" clId="{664ACAFA-4538-4A86-83A3-BA11B1DBC7E7}" dt="2024-03-17T16:09:56.987" v="625" actId="14100"/>
          <ac:picMkLst>
            <pc:docMk/>
            <pc:sldMk cId="641717298" sldId="334"/>
            <ac:picMk id="2" creationId="{C93EB3CF-10E4-69E8-5B8F-77FA17A6813D}"/>
          </ac:picMkLst>
        </pc:picChg>
        <pc:picChg chg="add mod">
          <ac:chgData name="Jyothi N" userId="fcf0b43ef39107f0" providerId="LiveId" clId="{664ACAFA-4538-4A86-83A3-BA11B1DBC7E7}" dt="2024-03-17T16:10:31.777" v="628" actId="1076"/>
          <ac:picMkLst>
            <pc:docMk/>
            <pc:sldMk cId="641717298" sldId="334"/>
            <ac:picMk id="3" creationId="{05D3D7D5-B0C8-86FF-E106-506B4C9344F0}"/>
          </ac:picMkLst>
        </pc:picChg>
        <pc:picChg chg="del">
          <ac:chgData name="Jyothi N" userId="fcf0b43ef39107f0" providerId="LiveId" clId="{664ACAFA-4538-4A86-83A3-BA11B1DBC7E7}" dt="2024-03-17T16:09:23.894" v="617" actId="478"/>
          <ac:picMkLst>
            <pc:docMk/>
            <pc:sldMk cId="641717298" sldId="334"/>
            <ac:picMk id="7" creationId="{00000000-0000-0000-0000-000000000000}"/>
          </ac:picMkLst>
        </pc:picChg>
        <pc:picChg chg="del">
          <ac:chgData name="Jyothi N" userId="fcf0b43ef39107f0" providerId="LiveId" clId="{664ACAFA-4538-4A86-83A3-BA11B1DBC7E7}" dt="2024-03-17T16:10:08.769" v="626" actId="478"/>
          <ac:picMkLst>
            <pc:docMk/>
            <pc:sldMk cId="641717298" sldId="334"/>
            <ac:picMk id="8" creationId="{00000000-0000-0000-0000-000000000000}"/>
          </ac:picMkLst>
        </pc:picChg>
        <pc:picChg chg="add mod">
          <ac:chgData name="Jyothi N" userId="fcf0b43ef39107f0" providerId="LiveId" clId="{664ACAFA-4538-4A86-83A3-BA11B1DBC7E7}" dt="2024-03-17T16:10:49.957" v="630" actId="1076"/>
          <ac:picMkLst>
            <pc:docMk/>
            <pc:sldMk cId="641717298" sldId="334"/>
            <ac:picMk id="10" creationId="{C0B87EDF-807F-486F-AA59-57422AC6071F}"/>
          </ac:picMkLst>
        </pc:picChg>
        <pc:picChg chg="add mod">
          <ac:chgData name="Jyothi N" userId="fcf0b43ef39107f0" providerId="LiveId" clId="{664ACAFA-4538-4A86-83A3-BA11B1DBC7E7}" dt="2024-03-17T16:11:11.074" v="632" actId="1076"/>
          <ac:picMkLst>
            <pc:docMk/>
            <pc:sldMk cId="641717298" sldId="334"/>
            <ac:picMk id="11" creationId="{EF049C91-3A58-C9FD-585C-868B5D1E069A}"/>
          </ac:picMkLst>
        </pc:picChg>
      </pc:sldChg>
      <pc:sldChg chg="del">
        <pc:chgData name="Jyothi N" userId="fcf0b43ef39107f0" providerId="LiveId" clId="{664ACAFA-4538-4A86-83A3-BA11B1DBC7E7}" dt="2024-03-17T16:50:42.846" v="1300" actId="47"/>
        <pc:sldMkLst>
          <pc:docMk/>
          <pc:sldMk cId="3437829421" sldId="335"/>
        </pc:sldMkLst>
      </pc:sldChg>
      <pc:sldChg chg="addSp delSp modSp mod">
        <pc:chgData name="Jyothi N" userId="fcf0b43ef39107f0" providerId="LiveId" clId="{664ACAFA-4538-4A86-83A3-BA11B1DBC7E7}" dt="2024-03-17T16:16:12.472" v="722" actId="20577"/>
        <pc:sldMkLst>
          <pc:docMk/>
          <pc:sldMk cId="1912488060" sldId="336"/>
        </pc:sldMkLst>
        <pc:spChg chg="add mod">
          <ac:chgData name="Jyothi N" userId="fcf0b43ef39107f0" providerId="LiveId" clId="{664ACAFA-4538-4A86-83A3-BA11B1DBC7E7}" dt="2024-03-17T16:14:34.616" v="711" actId="20577"/>
          <ac:spMkLst>
            <pc:docMk/>
            <pc:sldMk cId="1912488060" sldId="336"/>
            <ac:spMk id="9" creationId="{AE2E2689-77D4-F132-5E7E-7478A72B9544}"/>
          </ac:spMkLst>
        </pc:spChg>
        <pc:spChg chg="del mod">
          <ac:chgData name="Jyothi N" userId="fcf0b43ef39107f0" providerId="LiveId" clId="{664ACAFA-4538-4A86-83A3-BA11B1DBC7E7}" dt="2024-03-17T16:13:33.953" v="692" actId="478"/>
          <ac:spMkLst>
            <pc:docMk/>
            <pc:sldMk cId="1912488060" sldId="336"/>
            <ac:spMk id="10" creationId="{00000000-0000-0000-0000-000000000000}"/>
          </ac:spMkLst>
        </pc:spChg>
        <pc:spChg chg="del">
          <ac:chgData name="Jyothi N" userId="fcf0b43ef39107f0" providerId="LiveId" clId="{664ACAFA-4538-4A86-83A3-BA11B1DBC7E7}" dt="2024-03-17T16:13:39.639" v="694" actId="478"/>
          <ac:spMkLst>
            <pc:docMk/>
            <pc:sldMk cId="1912488060" sldId="336"/>
            <ac:spMk id="11" creationId="{00000000-0000-0000-0000-000000000000}"/>
          </ac:spMkLst>
        </pc:spChg>
        <pc:spChg chg="add mod">
          <ac:chgData name="Jyothi N" userId="fcf0b43ef39107f0" providerId="LiveId" clId="{664ACAFA-4538-4A86-83A3-BA11B1DBC7E7}" dt="2024-03-17T16:16:12.472" v="722" actId="20577"/>
          <ac:spMkLst>
            <pc:docMk/>
            <pc:sldMk cId="1912488060" sldId="336"/>
            <ac:spMk id="13" creationId="{4844DD44-2A42-C1F1-E2B8-288B8CB0ECF7}"/>
          </ac:spMkLst>
        </pc:spChg>
        <pc:picChg chg="add mod">
          <ac:chgData name="Jyothi N" userId="fcf0b43ef39107f0" providerId="LiveId" clId="{664ACAFA-4538-4A86-83A3-BA11B1DBC7E7}" dt="2024-03-17T16:13:55.543" v="698" actId="1076"/>
          <ac:picMkLst>
            <pc:docMk/>
            <pc:sldMk cId="1912488060" sldId="336"/>
            <ac:picMk id="3" creationId="{F8CF3ED0-D0C5-7CFD-D798-648E1FF15E67}"/>
          </ac:picMkLst>
        </pc:picChg>
        <pc:picChg chg="del">
          <ac:chgData name="Jyothi N" userId="fcf0b43ef39107f0" providerId="LiveId" clId="{664ACAFA-4538-4A86-83A3-BA11B1DBC7E7}" dt="2024-03-17T16:13:26.236" v="689" actId="478"/>
          <ac:picMkLst>
            <pc:docMk/>
            <pc:sldMk cId="1912488060" sldId="336"/>
            <ac:picMk id="7" creationId="{00000000-0000-0000-0000-000000000000}"/>
          </ac:picMkLst>
        </pc:picChg>
        <pc:picChg chg="del">
          <ac:chgData name="Jyothi N" userId="fcf0b43ef39107f0" providerId="LiveId" clId="{664ACAFA-4538-4A86-83A3-BA11B1DBC7E7}" dt="2024-03-17T16:13:35.548" v="693" actId="478"/>
          <ac:picMkLst>
            <pc:docMk/>
            <pc:sldMk cId="1912488060" sldId="336"/>
            <ac:picMk id="8" creationId="{00000000-0000-0000-0000-000000000000}"/>
          </ac:picMkLst>
        </pc:picChg>
        <pc:picChg chg="add mod">
          <ac:chgData name="Jyothi N" userId="fcf0b43ef39107f0" providerId="LiveId" clId="{664ACAFA-4538-4A86-83A3-BA11B1DBC7E7}" dt="2024-03-17T16:14:59.803" v="713" actId="1076"/>
          <ac:picMkLst>
            <pc:docMk/>
            <pc:sldMk cId="1912488060" sldId="336"/>
            <ac:picMk id="12" creationId="{43DDA620-E07F-2F7D-2296-CFAF1395FFF0}"/>
          </ac:picMkLst>
        </pc:picChg>
      </pc:sldChg>
      <pc:sldChg chg="addSp delSp modSp mod">
        <pc:chgData name="Jyothi N" userId="fcf0b43ef39107f0" providerId="LiveId" clId="{664ACAFA-4538-4A86-83A3-BA11B1DBC7E7}" dt="2024-03-17T16:21:39.559" v="760"/>
        <pc:sldMkLst>
          <pc:docMk/>
          <pc:sldMk cId="1170813707" sldId="337"/>
        </pc:sldMkLst>
        <pc:spChg chg="add mod">
          <ac:chgData name="Jyothi N" userId="fcf0b43ef39107f0" providerId="LiveId" clId="{664ACAFA-4538-4A86-83A3-BA11B1DBC7E7}" dt="2024-03-17T16:21:06.224" v="758" actId="20577"/>
          <ac:spMkLst>
            <pc:docMk/>
            <pc:sldMk cId="1170813707" sldId="337"/>
            <ac:spMk id="8" creationId="{92FBDF5C-DF9D-A291-97EA-3C50913A3A4F}"/>
          </ac:spMkLst>
        </pc:spChg>
        <pc:spChg chg="del">
          <ac:chgData name="Jyothi N" userId="fcf0b43ef39107f0" providerId="LiveId" clId="{664ACAFA-4538-4A86-83A3-BA11B1DBC7E7}" dt="2024-03-17T16:18:49.678" v="740" actId="478"/>
          <ac:spMkLst>
            <pc:docMk/>
            <pc:sldMk cId="1170813707" sldId="337"/>
            <ac:spMk id="10" creationId="{00000000-0000-0000-0000-000000000000}"/>
          </ac:spMkLst>
        </pc:spChg>
        <pc:spChg chg="add del mod">
          <ac:chgData name="Jyothi N" userId="fcf0b43ef39107f0" providerId="LiveId" clId="{664ACAFA-4538-4A86-83A3-BA11B1DBC7E7}" dt="2024-03-17T16:21:39.559" v="760"/>
          <ac:spMkLst>
            <pc:docMk/>
            <pc:sldMk cId="1170813707" sldId="337"/>
            <ac:spMk id="11" creationId="{0C17ACF7-15D9-9B0D-94D4-C0DFDEFC4B16}"/>
          </ac:spMkLst>
        </pc:spChg>
        <pc:picChg chg="add mod">
          <ac:chgData name="Jyothi N" userId="fcf0b43ef39107f0" providerId="LiveId" clId="{664ACAFA-4538-4A86-83A3-BA11B1DBC7E7}" dt="2024-03-17T16:19:40.866" v="742" actId="1076"/>
          <ac:picMkLst>
            <pc:docMk/>
            <pc:sldMk cId="1170813707" sldId="337"/>
            <ac:picMk id="3" creationId="{F39EA4CE-4916-E541-0F71-BB626CC65FAB}"/>
          </ac:picMkLst>
        </pc:picChg>
        <pc:picChg chg="add mod">
          <ac:chgData name="Jyothi N" userId="fcf0b43ef39107f0" providerId="LiveId" clId="{664ACAFA-4538-4A86-83A3-BA11B1DBC7E7}" dt="2024-03-17T16:19:56.411" v="744" actId="1076"/>
          <ac:picMkLst>
            <pc:docMk/>
            <pc:sldMk cId="1170813707" sldId="337"/>
            <ac:picMk id="6" creationId="{21DF46D2-5CE0-9CD4-9050-BAC5B5A1F016}"/>
          </ac:picMkLst>
        </pc:picChg>
        <pc:picChg chg="del">
          <ac:chgData name="Jyothi N" userId="fcf0b43ef39107f0" providerId="LiveId" clId="{664ACAFA-4538-4A86-83A3-BA11B1DBC7E7}" dt="2024-03-17T16:18:44.895" v="739" actId="478"/>
          <ac:picMkLst>
            <pc:docMk/>
            <pc:sldMk cId="1170813707" sldId="337"/>
            <ac:picMk id="9" creationId="{00000000-0000-0000-0000-000000000000}"/>
          </ac:picMkLst>
        </pc:picChg>
      </pc:sldChg>
      <pc:sldChg chg="del">
        <pc:chgData name="Jyothi N" userId="fcf0b43ef39107f0" providerId="LiveId" clId="{664ACAFA-4538-4A86-83A3-BA11B1DBC7E7}" dt="2024-03-17T16:30:15.478" v="1063" actId="47"/>
        <pc:sldMkLst>
          <pc:docMk/>
          <pc:sldMk cId="695404952" sldId="338"/>
        </pc:sldMkLst>
      </pc:sldChg>
      <pc:sldChg chg="del">
        <pc:chgData name="Jyothi N" userId="fcf0b43ef39107f0" providerId="LiveId" clId="{664ACAFA-4538-4A86-83A3-BA11B1DBC7E7}" dt="2024-03-17T16:21:53.556" v="764" actId="47"/>
        <pc:sldMkLst>
          <pc:docMk/>
          <pc:sldMk cId="4141882874" sldId="339"/>
        </pc:sldMkLst>
      </pc:sldChg>
      <pc:sldChg chg="del">
        <pc:chgData name="Jyothi N" userId="fcf0b43ef39107f0" providerId="LiveId" clId="{664ACAFA-4538-4A86-83A3-BA11B1DBC7E7}" dt="2024-03-17T16:29:11.098" v="1057" actId="47"/>
        <pc:sldMkLst>
          <pc:docMk/>
          <pc:sldMk cId="3001082137" sldId="340"/>
        </pc:sldMkLst>
      </pc:sldChg>
      <pc:sldChg chg="del">
        <pc:chgData name="Jyothi N" userId="fcf0b43ef39107f0" providerId="LiveId" clId="{664ACAFA-4538-4A86-83A3-BA11B1DBC7E7}" dt="2024-03-17T16:29:12.667" v="1058" actId="47"/>
        <pc:sldMkLst>
          <pc:docMk/>
          <pc:sldMk cId="3669363684" sldId="341"/>
        </pc:sldMkLst>
      </pc:sldChg>
      <pc:sldChg chg="del">
        <pc:chgData name="Jyothi N" userId="fcf0b43ef39107f0" providerId="LiveId" clId="{664ACAFA-4538-4A86-83A3-BA11B1DBC7E7}" dt="2024-03-17T16:29:13.361" v="1059" actId="47"/>
        <pc:sldMkLst>
          <pc:docMk/>
          <pc:sldMk cId="1979147650" sldId="342"/>
        </pc:sldMkLst>
      </pc:sldChg>
      <pc:sldChg chg="del">
        <pc:chgData name="Jyothi N" userId="fcf0b43ef39107f0" providerId="LiveId" clId="{664ACAFA-4538-4A86-83A3-BA11B1DBC7E7}" dt="2024-03-17T16:29:14.333" v="1060" actId="47"/>
        <pc:sldMkLst>
          <pc:docMk/>
          <pc:sldMk cId="4293298155" sldId="343"/>
        </pc:sldMkLst>
      </pc:sldChg>
      <pc:sldChg chg="del">
        <pc:chgData name="Jyothi N" userId="fcf0b43ef39107f0" providerId="LiveId" clId="{664ACAFA-4538-4A86-83A3-BA11B1DBC7E7}" dt="2024-03-17T16:32:03.293" v="1106" actId="47"/>
        <pc:sldMkLst>
          <pc:docMk/>
          <pc:sldMk cId="3137677260" sldId="344"/>
        </pc:sldMkLst>
      </pc:sldChg>
      <pc:sldChg chg="del">
        <pc:chgData name="Jyothi N" userId="fcf0b43ef39107f0" providerId="LiveId" clId="{664ACAFA-4538-4A86-83A3-BA11B1DBC7E7}" dt="2024-03-17T16:32:04.175" v="1107" actId="47"/>
        <pc:sldMkLst>
          <pc:docMk/>
          <pc:sldMk cId="2615301064" sldId="345"/>
        </pc:sldMkLst>
      </pc:sldChg>
      <pc:sldChg chg="modSp mod">
        <pc:chgData name="Jyothi N" userId="fcf0b43ef39107f0" providerId="LiveId" clId="{664ACAFA-4538-4A86-83A3-BA11B1DBC7E7}" dt="2024-03-17T16:32:54.430" v="1127" actId="20577"/>
        <pc:sldMkLst>
          <pc:docMk/>
          <pc:sldMk cId="694474827" sldId="348"/>
        </pc:sldMkLst>
        <pc:spChg chg="mod">
          <ac:chgData name="Jyothi N" userId="fcf0b43ef39107f0" providerId="LiveId" clId="{664ACAFA-4538-4A86-83A3-BA11B1DBC7E7}" dt="2024-03-17T16:32:54.430" v="1127" actId="20577"/>
          <ac:spMkLst>
            <pc:docMk/>
            <pc:sldMk cId="694474827" sldId="348"/>
            <ac:spMk id="4" creationId="{00000000-0000-0000-0000-000000000000}"/>
          </ac:spMkLst>
        </pc:spChg>
        <pc:spChg chg="mod">
          <ac:chgData name="Jyothi N" userId="fcf0b43ef39107f0" providerId="LiveId" clId="{664ACAFA-4538-4A86-83A3-BA11B1DBC7E7}" dt="2024-03-17T16:32:40.064" v="1111" actId="403"/>
          <ac:spMkLst>
            <pc:docMk/>
            <pc:sldMk cId="694474827" sldId="348"/>
            <ac:spMk id="5" creationId="{00000000-0000-0000-0000-000000000000}"/>
          </ac:spMkLst>
        </pc:spChg>
      </pc:sldChg>
      <pc:sldChg chg="del">
        <pc:chgData name="Jyothi N" userId="fcf0b43ef39107f0" providerId="LiveId" clId="{664ACAFA-4538-4A86-83A3-BA11B1DBC7E7}" dt="2024-03-17T16:33:04.370" v="1128" actId="47"/>
        <pc:sldMkLst>
          <pc:docMk/>
          <pc:sldMk cId="3896633541" sldId="349"/>
        </pc:sldMkLst>
      </pc:sldChg>
      <pc:sldChg chg="del">
        <pc:chgData name="Jyothi N" userId="fcf0b43ef39107f0" providerId="LiveId" clId="{664ACAFA-4538-4A86-83A3-BA11B1DBC7E7}" dt="2024-03-17T16:39:23.492" v="1152" actId="47"/>
        <pc:sldMkLst>
          <pc:docMk/>
          <pc:sldMk cId="720168348" sldId="350"/>
        </pc:sldMkLst>
      </pc:sldChg>
      <pc:sldChg chg="del">
        <pc:chgData name="Jyothi N" userId="fcf0b43ef39107f0" providerId="LiveId" clId="{664ACAFA-4538-4A86-83A3-BA11B1DBC7E7}" dt="2024-03-17T16:39:24.072" v="1153" actId="47"/>
        <pc:sldMkLst>
          <pc:docMk/>
          <pc:sldMk cId="360546683" sldId="351"/>
        </pc:sldMkLst>
      </pc:sldChg>
      <pc:sldChg chg="del">
        <pc:chgData name="Jyothi N" userId="fcf0b43ef39107f0" providerId="LiveId" clId="{664ACAFA-4538-4A86-83A3-BA11B1DBC7E7}" dt="2024-03-17T16:29:05.874" v="1054" actId="47"/>
        <pc:sldMkLst>
          <pc:docMk/>
          <pc:sldMk cId="3746582746" sldId="352"/>
        </pc:sldMkLst>
      </pc:sldChg>
      <pc:sldChg chg="del">
        <pc:chgData name="Jyothi N" userId="fcf0b43ef39107f0" providerId="LiveId" clId="{664ACAFA-4538-4A86-83A3-BA11B1DBC7E7}" dt="2024-03-17T16:29:08.739" v="1055" actId="47"/>
        <pc:sldMkLst>
          <pc:docMk/>
          <pc:sldMk cId="125895194" sldId="353"/>
        </pc:sldMkLst>
      </pc:sldChg>
      <pc:sldChg chg="del">
        <pc:chgData name="Jyothi N" userId="fcf0b43ef39107f0" providerId="LiveId" clId="{664ACAFA-4538-4A86-83A3-BA11B1DBC7E7}" dt="2024-03-17T16:29:09.729" v="1056" actId="47"/>
        <pc:sldMkLst>
          <pc:docMk/>
          <pc:sldMk cId="1533105822" sldId="354"/>
        </pc:sldMkLst>
      </pc:sldChg>
      <pc:sldChg chg="addSp delSp modSp mod">
        <pc:chgData name="Jyothi N" userId="fcf0b43ef39107f0" providerId="LiveId" clId="{664ACAFA-4538-4A86-83A3-BA11B1DBC7E7}" dt="2024-03-17T16:38:29.425" v="1146" actId="14100"/>
        <pc:sldMkLst>
          <pc:docMk/>
          <pc:sldMk cId="650962983" sldId="355"/>
        </pc:sldMkLst>
        <pc:picChg chg="del">
          <ac:chgData name="Jyothi N" userId="fcf0b43ef39107f0" providerId="LiveId" clId="{664ACAFA-4538-4A86-83A3-BA11B1DBC7E7}" dt="2024-03-17T16:37:47.765" v="1138" actId="478"/>
          <ac:picMkLst>
            <pc:docMk/>
            <pc:sldMk cId="650962983" sldId="355"/>
            <ac:picMk id="2" creationId="{00000000-0000-0000-0000-000000000000}"/>
          </ac:picMkLst>
        </pc:picChg>
        <pc:picChg chg="del">
          <ac:chgData name="Jyothi N" userId="fcf0b43ef39107f0" providerId="LiveId" clId="{664ACAFA-4538-4A86-83A3-BA11B1DBC7E7}" dt="2024-03-17T16:34:21.862" v="1130" actId="478"/>
          <ac:picMkLst>
            <pc:docMk/>
            <pc:sldMk cId="650962983" sldId="355"/>
            <ac:picMk id="3" creationId="{00000000-0000-0000-0000-000000000000}"/>
          </ac:picMkLst>
        </pc:picChg>
        <pc:picChg chg="add mod modCrop">
          <ac:chgData name="Jyothi N" userId="fcf0b43ef39107f0" providerId="LiveId" clId="{664ACAFA-4538-4A86-83A3-BA11B1DBC7E7}" dt="2024-03-17T16:38:29.425" v="1146" actId="14100"/>
          <ac:picMkLst>
            <pc:docMk/>
            <pc:sldMk cId="650962983" sldId="355"/>
            <ac:picMk id="9" creationId="{08636136-E657-C7BB-C935-826222A56A8A}"/>
          </ac:picMkLst>
        </pc:picChg>
        <pc:picChg chg="add mod modCrop">
          <ac:chgData name="Jyothi N" userId="fcf0b43ef39107f0" providerId="LiveId" clId="{664ACAFA-4538-4A86-83A3-BA11B1DBC7E7}" dt="2024-03-17T16:38:24.694" v="1145" actId="14100"/>
          <ac:picMkLst>
            <pc:docMk/>
            <pc:sldMk cId="650962983" sldId="355"/>
            <ac:picMk id="11" creationId="{569A1C55-F58F-999B-4011-FF8C595DB66D}"/>
          </ac:picMkLst>
        </pc:picChg>
      </pc:sldChg>
      <pc:sldChg chg="addSp delSp modSp mod">
        <pc:chgData name="Jyothi N" userId="fcf0b43ef39107f0" providerId="LiveId" clId="{664ACAFA-4538-4A86-83A3-BA11B1DBC7E7}" dt="2024-03-17T16:17:29.655" v="738" actId="20577"/>
        <pc:sldMkLst>
          <pc:docMk/>
          <pc:sldMk cId="4255829618" sldId="356"/>
        </pc:sldMkLst>
        <pc:spChg chg="add mod">
          <ac:chgData name="Jyothi N" userId="fcf0b43ef39107f0" providerId="LiveId" clId="{664ACAFA-4538-4A86-83A3-BA11B1DBC7E7}" dt="2024-03-17T16:17:29.655" v="738" actId="20577"/>
          <ac:spMkLst>
            <pc:docMk/>
            <pc:sldMk cId="4255829618" sldId="356"/>
            <ac:spMk id="3" creationId="{6726E947-F291-F448-9719-0814954743BA}"/>
          </ac:spMkLst>
        </pc:spChg>
        <pc:spChg chg="del">
          <ac:chgData name="Jyothi N" userId="fcf0b43ef39107f0" providerId="LiveId" clId="{664ACAFA-4538-4A86-83A3-BA11B1DBC7E7}" dt="2024-03-17T16:16:24.766" v="725" actId="478"/>
          <ac:spMkLst>
            <pc:docMk/>
            <pc:sldMk cId="4255829618" sldId="356"/>
            <ac:spMk id="6" creationId="{00000000-0000-0000-0000-000000000000}"/>
          </ac:spMkLst>
        </pc:spChg>
        <pc:spChg chg="del">
          <ac:chgData name="Jyothi N" userId="fcf0b43ef39107f0" providerId="LiveId" clId="{664ACAFA-4538-4A86-83A3-BA11B1DBC7E7}" dt="2024-03-17T16:16:27.963" v="726" actId="478"/>
          <ac:spMkLst>
            <pc:docMk/>
            <pc:sldMk cId="4255829618" sldId="356"/>
            <ac:spMk id="8" creationId="{00000000-0000-0000-0000-000000000000}"/>
          </ac:spMkLst>
        </pc:spChg>
        <pc:picChg chg="add mod">
          <ac:chgData name="Jyothi N" userId="fcf0b43ef39107f0" providerId="LiveId" clId="{664ACAFA-4538-4A86-83A3-BA11B1DBC7E7}" dt="2024-03-17T16:16:48.580" v="727"/>
          <ac:picMkLst>
            <pc:docMk/>
            <pc:sldMk cId="4255829618" sldId="356"/>
            <ac:picMk id="2" creationId="{C110458F-F5B0-9BEB-E1F7-BC2314CBB472}"/>
          </ac:picMkLst>
        </pc:picChg>
        <pc:picChg chg="del">
          <ac:chgData name="Jyothi N" userId="fcf0b43ef39107f0" providerId="LiveId" clId="{664ACAFA-4538-4A86-83A3-BA11B1DBC7E7}" dt="2024-03-17T16:16:18.932" v="723" actId="478"/>
          <ac:picMkLst>
            <pc:docMk/>
            <pc:sldMk cId="4255829618" sldId="356"/>
            <ac:picMk id="5" creationId="{00000000-0000-0000-0000-000000000000}"/>
          </ac:picMkLst>
        </pc:picChg>
        <pc:picChg chg="del">
          <ac:chgData name="Jyothi N" userId="fcf0b43ef39107f0" providerId="LiveId" clId="{664ACAFA-4538-4A86-83A3-BA11B1DBC7E7}" dt="2024-03-17T16:16:21.005" v="724" actId="478"/>
          <ac:picMkLst>
            <pc:docMk/>
            <pc:sldMk cId="4255829618" sldId="356"/>
            <ac:picMk id="7" creationId="{00000000-0000-0000-0000-000000000000}"/>
          </ac:picMkLst>
        </pc:picChg>
      </pc:sldChg>
      <pc:sldChg chg="del">
        <pc:chgData name="Jyothi N" userId="fcf0b43ef39107f0" providerId="LiveId" clId="{664ACAFA-4538-4A86-83A3-BA11B1DBC7E7}" dt="2024-03-17T16:38:44.575" v="1147" actId="47"/>
        <pc:sldMkLst>
          <pc:docMk/>
          <pc:sldMk cId="2303298349" sldId="357"/>
        </pc:sldMkLst>
      </pc:sldChg>
      <pc:sldChg chg="modSp mod">
        <pc:chgData name="Jyothi N" userId="fcf0b43ef39107f0" providerId="LiveId" clId="{664ACAFA-4538-4A86-83A3-BA11B1DBC7E7}" dt="2024-03-17T15:38:03.051" v="4" actId="2711"/>
        <pc:sldMkLst>
          <pc:docMk/>
          <pc:sldMk cId="0" sldId="358"/>
        </pc:sldMkLst>
        <pc:spChg chg="mod">
          <ac:chgData name="Jyothi N" userId="fcf0b43ef39107f0" providerId="LiveId" clId="{664ACAFA-4538-4A86-83A3-BA11B1DBC7E7}" dt="2024-03-17T15:37:38.403" v="2" actId="2711"/>
          <ac:spMkLst>
            <pc:docMk/>
            <pc:sldMk cId="0" sldId="358"/>
            <ac:spMk id="11" creationId="{00000000-0000-0000-0000-000000000000}"/>
          </ac:spMkLst>
        </pc:spChg>
        <pc:spChg chg="mod">
          <ac:chgData name="Jyothi N" userId="fcf0b43ef39107f0" providerId="LiveId" clId="{664ACAFA-4538-4A86-83A3-BA11B1DBC7E7}" dt="2024-03-17T15:37:53.873" v="3" actId="2711"/>
          <ac:spMkLst>
            <pc:docMk/>
            <pc:sldMk cId="0" sldId="358"/>
            <ac:spMk id="12" creationId="{00000000-0000-0000-0000-000000000000}"/>
          </ac:spMkLst>
        </pc:spChg>
        <pc:spChg chg="mod">
          <ac:chgData name="Jyothi N" userId="fcf0b43ef39107f0" providerId="LiveId" clId="{664ACAFA-4538-4A86-83A3-BA11B1DBC7E7}" dt="2024-03-17T15:37:25.133" v="1" actId="2711"/>
          <ac:spMkLst>
            <pc:docMk/>
            <pc:sldMk cId="0" sldId="358"/>
            <ac:spMk id="13" creationId="{00000000-0000-0000-0000-000000000000}"/>
          </ac:spMkLst>
        </pc:spChg>
        <pc:spChg chg="mod">
          <ac:chgData name="Jyothi N" userId="fcf0b43ef39107f0" providerId="LiveId" clId="{664ACAFA-4538-4A86-83A3-BA11B1DBC7E7}" dt="2024-03-17T15:38:03.051" v="4" actId="2711"/>
          <ac:spMkLst>
            <pc:docMk/>
            <pc:sldMk cId="0" sldId="358"/>
            <ac:spMk id="20" creationId="{00000000-0000-0000-0000-000000000000}"/>
          </ac:spMkLst>
        </pc:spChg>
      </pc:sldChg>
      <pc:sldChg chg="modSp mod">
        <pc:chgData name="Jyothi N" userId="fcf0b43ef39107f0" providerId="LiveId" clId="{664ACAFA-4538-4A86-83A3-BA11B1DBC7E7}" dt="2024-03-17T16:44:39.884" v="1264" actId="1076"/>
        <pc:sldMkLst>
          <pc:docMk/>
          <pc:sldMk cId="1550658398" sldId="359"/>
        </pc:sldMkLst>
        <pc:spChg chg="mod">
          <ac:chgData name="Jyothi N" userId="fcf0b43ef39107f0" providerId="LiveId" clId="{664ACAFA-4538-4A86-83A3-BA11B1DBC7E7}" dt="2024-03-17T16:44:39.884" v="1264" actId="1076"/>
          <ac:spMkLst>
            <pc:docMk/>
            <pc:sldMk cId="1550658398" sldId="359"/>
            <ac:spMk id="4" creationId="{83B1E430-02B0-82A3-0AE3-793680A2A26F}"/>
          </ac:spMkLst>
        </pc:spChg>
      </pc:sldChg>
      <pc:sldChg chg="addSp delSp modSp mod">
        <pc:chgData name="Jyothi N" userId="fcf0b43ef39107f0" providerId="LiveId" clId="{664ACAFA-4538-4A86-83A3-BA11B1DBC7E7}" dt="2024-03-17T16:48:07.843" v="1289" actId="20577"/>
        <pc:sldMkLst>
          <pc:docMk/>
          <pc:sldMk cId="0" sldId="360"/>
        </pc:sldMkLst>
        <pc:spChg chg="add del">
          <ac:chgData name="Jyothi N" userId="fcf0b43ef39107f0" providerId="LiveId" clId="{664ACAFA-4538-4A86-83A3-BA11B1DBC7E7}" dt="2024-03-17T16:46:25.958" v="1283" actId="478"/>
          <ac:spMkLst>
            <pc:docMk/>
            <pc:sldMk cId="0" sldId="360"/>
            <ac:spMk id="2" creationId="{00000000-0000-0000-0000-000000000000}"/>
          </ac:spMkLst>
        </pc:spChg>
        <pc:spChg chg="mod">
          <ac:chgData name="Jyothi N" userId="fcf0b43ef39107f0" providerId="LiveId" clId="{664ACAFA-4538-4A86-83A3-BA11B1DBC7E7}" dt="2024-03-17T16:48:07.843" v="1289" actId="20577"/>
          <ac:spMkLst>
            <pc:docMk/>
            <pc:sldMk cId="0" sldId="360"/>
            <ac:spMk id="4" creationId="{00000000-0000-0000-0000-000000000000}"/>
          </ac:spMkLst>
        </pc:spChg>
        <pc:spChg chg="mod">
          <ac:chgData name="Jyothi N" userId="fcf0b43ef39107f0" providerId="LiveId" clId="{664ACAFA-4538-4A86-83A3-BA11B1DBC7E7}" dt="2024-03-17T16:46:27.912" v="1285" actId="20577"/>
          <ac:spMkLst>
            <pc:docMk/>
            <pc:sldMk cId="0" sldId="360"/>
            <ac:spMk id="7" creationId="{00000000-0000-0000-0000-000000000000}"/>
          </ac:spMkLst>
        </pc:spChg>
      </pc:sldChg>
      <pc:sldChg chg="addSp delSp modSp add mod ord">
        <pc:chgData name="Jyothi N" userId="fcf0b43ef39107f0" providerId="LiveId" clId="{664ACAFA-4538-4A86-83A3-BA11B1DBC7E7}" dt="2024-03-17T16:23:06.377" v="779" actId="20577"/>
        <pc:sldMkLst>
          <pc:docMk/>
          <pc:sldMk cId="958767325" sldId="362"/>
        </pc:sldMkLst>
        <pc:spChg chg="mod">
          <ac:chgData name="Jyothi N" userId="fcf0b43ef39107f0" providerId="LiveId" clId="{664ACAFA-4538-4A86-83A3-BA11B1DBC7E7}" dt="2024-03-17T16:23:06.377" v="779" actId="20577"/>
          <ac:spMkLst>
            <pc:docMk/>
            <pc:sldMk cId="958767325" sldId="362"/>
            <ac:spMk id="3" creationId="{6726E947-F291-F448-9719-0814954743BA}"/>
          </ac:spMkLst>
        </pc:spChg>
        <pc:picChg chg="del">
          <ac:chgData name="Jyothi N" userId="fcf0b43ef39107f0" providerId="LiveId" clId="{664ACAFA-4538-4A86-83A3-BA11B1DBC7E7}" dt="2024-03-17T16:21:58.123" v="765" actId="478"/>
          <ac:picMkLst>
            <pc:docMk/>
            <pc:sldMk cId="958767325" sldId="362"/>
            <ac:picMk id="2" creationId="{C110458F-F5B0-9BEB-E1F7-BC2314CBB472}"/>
          </ac:picMkLst>
        </pc:picChg>
        <pc:picChg chg="add mod">
          <ac:chgData name="Jyothi N" userId="fcf0b43ef39107f0" providerId="LiveId" clId="{664ACAFA-4538-4A86-83A3-BA11B1DBC7E7}" dt="2024-03-17T16:22:34.861" v="770" actId="1076"/>
          <ac:picMkLst>
            <pc:docMk/>
            <pc:sldMk cId="958767325" sldId="362"/>
            <ac:picMk id="5" creationId="{F4228886-F93B-9CF1-FDF3-70A61DA7E09B}"/>
          </ac:picMkLst>
        </pc:picChg>
        <pc:picChg chg="add mod">
          <ac:chgData name="Jyothi N" userId="fcf0b43ef39107f0" providerId="LiveId" clId="{664ACAFA-4538-4A86-83A3-BA11B1DBC7E7}" dt="2024-03-17T16:22:30.941" v="769" actId="1076"/>
          <ac:picMkLst>
            <pc:docMk/>
            <pc:sldMk cId="958767325" sldId="362"/>
            <ac:picMk id="6" creationId="{9CB7C212-F2AF-904A-AFEA-8F0BF63C5944}"/>
          </ac:picMkLst>
        </pc:picChg>
      </pc:sldChg>
      <pc:sldChg chg="addSp delSp modSp add mod ord">
        <pc:chgData name="Jyothi N" userId="fcf0b43ef39107f0" providerId="LiveId" clId="{664ACAFA-4538-4A86-83A3-BA11B1DBC7E7}" dt="2024-03-17T16:30:07.047" v="1062"/>
        <pc:sldMkLst>
          <pc:docMk/>
          <pc:sldMk cId="2813521767" sldId="363"/>
        </pc:sldMkLst>
        <pc:spChg chg="mod">
          <ac:chgData name="Jyothi N" userId="fcf0b43ef39107f0" providerId="LiveId" clId="{664ACAFA-4538-4A86-83A3-BA11B1DBC7E7}" dt="2024-03-17T16:26:41.430" v="1028" actId="14100"/>
          <ac:spMkLst>
            <pc:docMk/>
            <pc:sldMk cId="2813521767" sldId="363"/>
            <ac:spMk id="3" creationId="{6726E947-F291-F448-9719-0814954743BA}"/>
          </ac:spMkLst>
        </pc:spChg>
        <pc:spChg chg="mod">
          <ac:chgData name="Jyothi N" userId="fcf0b43ef39107f0" providerId="LiveId" clId="{664ACAFA-4538-4A86-83A3-BA11B1DBC7E7}" dt="2024-03-17T16:25:04.766" v="854" actId="20577"/>
          <ac:spMkLst>
            <pc:docMk/>
            <pc:sldMk cId="2813521767" sldId="363"/>
            <ac:spMk id="4" creationId="{00000000-0000-0000-0000-000000000000}"/>
          </ac:spMkLst>
        </pc:spChg>
        <pc:graphicFrameChg chg="add mod modGraphic">
          <ac:chgData name="Jyothi N" userId="fcf0b43ef39107f0" providerId="LiveId" clId="{664ACAFA-4538-4A86-83A3-BA11B1DBC7E7}" dt="2024-03-17T16:26:49.177" v="1029" actId="14100"/>
          <ac:graphicFrameMkLst>
            <pc:docMk/>
            <pc:sldMk cId="2813521767" sldId="363"/>
            <ac:graphicFrameMk id="2" creationId="{CF0B6B08-884C-9A45-FE4E-B3FEF7BFDF90}"/>
          </ac:graphicFrameMkLst>
        </pc:graphicFrameChg>
        <pc:picChg chg="del">
          <ac:chgData name="Jyothi N" userId="fcf0b43ef39107f0" providerId="LiveId" clId="{664ACAFA-4538-4A86-83A3-BA11B1DBC7E7}" dt="2024-03-17T16:23:52.728" v="781" actId="478"/>
          <ac:picMkLst>
            <pc:docMk/>
            <pc:sldMk cId="2813521767" sldId="363"/>
            <ac:picMk id="5" creationId="{F4228886-F93B-9CF1-FDF3-70A61DA7E09B}"/>
          </ac:picMkLst>
        </pc:picChg>
        <pc:picChg chg="del">
          <ac:chgData name="Jyothi N" userId="fcf0b43ef39107f0" providerId="LiveId" clId="{664ACAFA-4538-4A86-83A3-BA11B1DBC7E7}" dt="2024-03-17T16:23:54.911" v="782" actId="478"/>
          <ac:picMkLst>
            <pc:docMk/>
            <pc:sldMk cId="2813521767" sldId="363"/>
            <ac:picMk id="6" creationId="{9CB7C212-F2AF-904A-AFEA-8F0BF63C5944}"/>
          </ac:picMkLst>
        </pc:picChg>
        <pc:picChg chg="add mod">
          <ac:chgData name="Jyothi N" userId="fcf0b43ef39107f0" providerId="LiveId" clId="{664ACAFA-4538-4A86-83A3-BA11B1DBC7E7}" dt="2024-03-17T16:26:58.115" v="1031" actId="14100"/>
          <ac:picMkLst>
            <pc:docMk/>
            <pc:sldMk cId="2813521767" sldId="363"/>
            <ac:picMk id="7" creationId="{C764011F-4AC6-0C93-06C3-FF9A8FACADE2}"/>
          </ac:picMkLst>
        </pc:picChg>
      </pc:sldChg>
      <pc:sldChg chg="add">
        <pc:chgData name="Jyothi N" userId="fcf0b43ef39107f0" providerId="LiveId" clId="{664ACAFA-4538-4A86-83A3-BA11B1DBC7E7}" dt="2024-03-17T16:39:19.825" v="1149"/>
        <pc:sldMkLst>
          <pc:docMk/>
          <pc:sldMk cId="0" sldId="364"/>
        </pc:sldMkLst>
      </pc:sldChg>
      <pc:sldChg chg="add">
        <pc:chgData name="Jyothi N" userId="fcf0b43ef39107f0" providerId="LiveId" clId="{664ACAFA-4538-4A86-83A3-BA11B1DBC7E7}" dt="2024-03-17T16:39:19.825" v="1149"/>
        <pc:sldMkLst>
          <pc:docMk/>
          <pc:sldMk cId="2711461921" sldId="36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D7DA8BB6-4824-4E9A-AD64-7E1FD50A6B37}" type="datetimeFigureOut">
              <a:rPr lang="en-IN" smtClean="0"/>
              <a:t>17-03-2024</a:t>
            </a:fld>
            <a:endParaRPr lang="en-IN"/>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2EB1D891-577A-4607-9F91-F42222096E3B}" type="slidenum">
              <a:rPr lang="en-IN" smtClean="0"/>
              <a:t>‹#›</a:t>
            </a:fld>
            <a:endParaRPr lang="en-IN"/>
          </a:p>
        </p:txBody>
      </p:sp>
    </p:spTree>
    <p:extLst>
      <p:ext uri="{BB962C8B-B14F-4D97-AF65-F5344CB8AC3E}">
        <p14:creationId xmlns:p14="http://schemas.microsoft.com/office/powerpoint/2010/main" val="3919657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EB1D891-577A-4607-9F91-F42222096E3B}" type="slidenum">
              <a:rPr lang="en-IN" smtClean="0"/>
              <a:t>3</a:t>
            </a:fld>
            <a:endParaRPr lang="en-IN"/>
          </a:p>
        </p:txBody>
      </p:sp>
    </p:spTree>
    <p:extLst>
      <p:ext uri="{BB962C8B-B14F-4D97-AF65-F5344CB8AC3E}">
        <p14:creationId xmlns:p14="http://schemas.microsoft.com/office/powerpoint/2010/main" val="305170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9" name="PlaceHolder 2"/>
          <p:cNvSpPr>
            <a:spLocks noGrp="1"/>
          </p:cNvSpPr>
          <p:nvPr>
            <p:ph/>
          </p:nvPr>
        </p:nvSpPr>
        <p:spPr>
          <a:xfrm>
            <a:off x="199440" y="109728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0" name="PlaceHolder 3"/>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2"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3"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4"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5" name="PlaceHolder 5"/>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7" name="PlaceHolder 2"/>
          <p:cNvSpPr>
            <a:spLocks noGrp="1"/>
          </p:cNvSpPr>
          <p:nvPr>
            <p:ph/>
          </p:nvPr>
        </p:nvSpPr>
        <p:spPr>
          <a:xfrm>
            <a:off x="19944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8" name="PlaceHolder 3"/>
          <p:cNvSpPr>
            <a:spLocks noGrp="1"/>
          </p:cNvSpPr>
          <p:nvPr>
            <p:ph/>
          </p:nvPr>
        </p:nvSpPr>
        <p:spPr>
          <a:xfrm>
            <a:off x="418212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9" name="PlaceHolder 4"/>
          <p:cNvSpPr>
            <a:spLocks noGrp="1"/>
          </p:cNvSpPr>
          <p:nvPr>
            <p:ph/>
          </p:nvPr>
        </p:nvSpPr>
        <p:spPr>
          <a:xfrm>
            <a:off x="816480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0" name="PlaceHolder 5"/>
          <p:cNvSpPr>
            <a:spLocks noGrp="1"/>
          </p:cNvSpPr>
          <p:nvPr>
            <p:ph/>
          </p:nvPr>
        </p:nvSpPr>
        <p:spPr>
          <a:xfrm>
            <a:off x="19944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1" name="PlaceHolder 6"/>
          <p:cNvSpPr>
            <a:spLocks noGrp="1"/>
          </p:cNvSpPr>
          <p:nvPr>
            <p:ph/>
          </p:nvPr>
        </p:nvSpPr>
        <p:spPr>
          <a:xfrm>
            <a:off x="418212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2" name="PlaceHolder 7"/>
          <p:cNvSpPr>
            <a:spLocks noGrp="1"/>
          </p:cNvSpPr>
          <p:nvPr>
            <p:ph/>
          </p:nvPr>
        </p:nvSpPr>
        <p:spPr>
          <a:xfrm>
            <a:off x="816480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600" b="0" i="1">
                <a:solidFill>
                  <a:srgbClr val="FF660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Times New Roman"/>
                <a:cs typeface="Times New Roman"/>
              </a:defRPr>
            </a:lvl1pPr>
          </a:lstStyle>
          <a:p>
            <a:endParaRPr dirty="0"/>
          </a:p>
        </p:txBody>
      </p:sp>
      <p:sp>
        <p:nvSpPr>
          <p:cNvPr id="4" name="Holder 4"/>
          <p:cNvSpPr>
            <a:spLocks noGrp="1"/>
          </p:cNvSpPr>
          <p:nvPr>
            <p:ph type="ftr" sz="quarter" idx="5"/>
          </p:nvPr>
        </p:nvSpPr>
        <p:spPr>
          <a:xfrm>
            <a:off x="116197" y="6629558"/>
            <a:ext cx="544830" cy="230832"/>
          </a:xfrm>
        </p:spPr>
        <p:txBody>
          <a:bodyPr lIns="0" tIns="0" rIns="0" bIns="0"/>
          <a:lstStyle>
            <a:lvl1pPr>
              <a:defRPr sz="1600" b="0" i="0">
                <a:solidFill>
                  <a:schemeClr val="bg1"/>
                </a:solidFill>
                <a:latin typeface="Times New Roman"/>
                <a:cs typeface="Times New Roman"/>
              </a:defRPr>
            </a:lvl1pPr>
          </a:lstStyle>
          <a:p>
            <a:pPr marL="12700">
              <a:lnSpc>
                <a:spcPts val="1845"/>
              </a:lnSpc>
            </a:pPr>
            <a:r>
              <a:rPr dirty="0"/>
              <a:t>A</a:t>
            </a:r>
            <a:r>
              <a:rPr spc="-50" dirty="0"/>
              <a:t> </a:t>
            </a:r>
            <a:r>
              <a:rPr dirty="0"/>
              <a:t>-</a:t>
            </a:r>
            <a:r>
              <a:rPr spc="-45" dirty="0"/>
              <a:t> </a:t>
            </a:r>
            <a:endParaRPr dirty="0"/>
          </a:p>
        </p:txBody>
      </p:sp>
      <p:sp>
        <p:nvSpPr>
          <p:cNvPr id="5" name="Holder 5"/>
          <p:cNvSpPr>
            <a:spLocks noGrp="1"/>
          </p:cNvSpPr>
          <p:nvPr>
            <p:ph type="dt" sz="half" idx="6"/>
          </p:nvPr>
        </p:nvSpPr>
        <p:spPr/>
        <p:txBody>
          <a:bodyPr lIns="0" tIns="0" rIns="0" bIns="0"/>
          <a:lstStyle>
            <a:lvl1pPr>
              <a:defRPr sz="1100" b="0" i="0">
                <a:solidFill>
                  <a:schemeClr val="bg1"/>
                </a:solidFill>
                <a:latin typeface="Times New Roman"/>
                <a:cs typeface="Times New Roman"/>
              </a:defRPr>
            </a:lvl1pPr>
          </a:lstStyle>
          <a:p>
            <a:pPr marL="12700">
              <a:lnSpc>
                <a:spcPts val="1845"/>
              </a:lnSpc>
            </a:pPr>
            <a:r>
              <a:rPr sz="1600"/>
              <a:t>D</a:t>
            </a:r>
            <a:r>
              <a:t>EPT</a:t>
            </a:r>
            <a:r>
              <a:rPr sz="1600"/>
              <a:t>.</a:t>
            </a:r>
            <a:r>
              <a:rPr sz="1600" spc="-15"/>
              <a:t> </a:t>
            </a:r>
            <a:r>
              <a:rPr spc="10"/>
              <a:t>OF</a:t>
            </a:r>
            <a:r>
              <a:rPr spc="114"/>
              <a:t> </a:t>
            </a:r>
            <a:r>
              <a:rPr sz="1600" spc="5"/>
              <a:t>C</a:t>
            </a:r>
            <a:r>
              <a:rPr spc="5"/>
              <a:t>OMPUTER</a:t>
            </a:r>
            <a:r>
              <a:rPr spc="114"/>
              <a:t> </a:t>
            </a:r>
            <a:r>
              <a:rPr sz="1600" spc="5"/>
              <a:t>S</a:t>
            </a:r>
            <a:r>
              <a:rPr spc="5"/>
              <a:t>CIENCE</a:t>
            </a:r>
            <a:r>
              <a:rPr spc="120"/>
              <a:t> </a:t>
            </a:r>
            <a:r>
              <a:rPr spc="10"/>
              <a:t>AND</a:t>
            </a:r>
            <a:r>
              <a:rPr spc="110"/>
              <a:t> </a:t>
            </a:r>
            <a:r>
              <a:rPr sz="1600" spc="5"/>
              <a:t>E</a:t>
            </a:r>
            <a:r>
              <a:rPr spc="5"/>
              <a:t>NGINEERING</a:t>
            </a:r>
            <a:endParaRPr sz="1600"/>
          </a:p>
        </p:txBody>
      </p:sp>
      <p:sp>
        <p:nvSpPr>
          <p:cNvPr id="6" name="Holder 6"/>
          <p:cNvSpPr>
            <a:spLocks noGrp="1"/>
          </p:cNvSpPr>
          <p:nvPr>
            <p:ph type="sldNum" sz="quarter" idx="7"/>
          </p:nvPr>
        </p:nvSpPr>
        <p:spPr/>
        <p:txBody>
          <a:bodyPr lIns="0" tIns="0" rIns="0" bIns="0"/>
          <a:lstStyle>
            <a:lvl1pPr>
              <a:defRPr sz="1600" b="1" i="0">
                <a:solidFill>
                  <a:srgbClr val="002060"/>
                </a:solidFill>
                <a:latin typeface="Times New Roman"/>
                <a:cs typeface="Times New Roman"/>
              </a:defRPr>
            </a:lvl1pPr>
          </a:lstStyle>
          <a:p>
            <a:pPr marL="38100">
              <a:lnSpc>
                <a:spcPts val="1845"/>
              </a:lnSpc>
            </a:pPr>
            <a:fld id="{81D60167-4931-47E6-BA6A-407CBD079E47}" type="slidenum">
              <a:rPr dirty="0"/>
              <a:t>‹#›</a:t>
            </a:fld>
            <a:endParaRPr dirty="0"/>
          </a:p>
        </p:txBody>
      </p:sp>
    </p:spTree>
    <p:extLst>
      <p:ext uri="{BB962C8B-B14F-4D97-AF65-F5344CB8AC3E}">
        <p14:creationId xmlns:p14="http://schemas.microsoft.com/office/powerpoint/2010/main" val="17245731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2" name="PlaceHolder 2"/>
          <p:cNvSpPr>
            <a:spLocks noGrp="1"/>
          </p:cNvSpPr>
          <p:nvPr>
            <p:ph type="subTitle"/>
          </p:nvPr>
        </p:nvSpPr>
        <p:spPr>
          <a:xfrm>
            <a:off x="199440" y="1097280"/>
            <a:ext cx="11778840" cy="53946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4" name="PlaceHolder 2"/>
          <p:cNvSpPr>
            <a:spLocks noGrp="1"/>
          </p:cNvSpPr>
          <p:nvPr>
            <p:ph/>
          </p:nvPr>
        </p:nvSpPr>
        <p:spPr>
          <a:xfrm>
            <a:off x="199440" y="1097280"/>
            <a:ext cx="1177884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57"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0" y="232920"/>
            <a:ext cx="12191760" cy="33138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type="subTitle"/>
          </p:nvPr>
        </p:nvSpPr>
        <p:spPr>
          <a:xfrm>
            <a:off x="199440" y="1097280"/>
            <a:ext cx="11778840" cy="53946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1"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2"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3"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5"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6"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7" name="PlaceHolder 4"/>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9"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0"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1" name="PlaceHolder 4"/>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3" name="PlaceHolder 2"/>
          <p:cNvSpPr>
            <a:spLocks noGrp="1"/>
          </p:cNvSpPr>
          <p:nvPr>
            <p:ph/>
          </p:nvPr>
        </p:nvSpPr>
        <p:spPr>
          <a:xfrm>
            <a:off x="199440" y="109728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4" name="PlaceHolder 3"/>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7"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8"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9" name="PlaceHolder 5"/>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1" name="PlaceHolder 2"/>
          <p:cNvSpPr>
            <a:spLocks noGrp="1"/>
          </p:cNvSpPr>
          <p:nvPr>
            <p:ph/>
          </p:nvPr>
        </p:nvSpPr>
        <p:spPr>
          <a:xfrm>
            <a:off x="19944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2" name="PlaceHolder 3"/>
          <p:cNvSpPr>
            <a:spLocks noGrp="1"/>
          </p:cNvSpPr>
          <p:nvPr>
            <p:ph/>
          </p:nvPr>
        </p:nvSpPr>
        <p:spPr>
          <a:xfrm>
            <a:off x="418212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3" name="PlaceHolder 4"/>
          <p:cNvSpPr>
            <a:spLocks noGrp="1"/>
          </p:cNvSpPr>
          <p:nvPr>
            <p:ph/>
          </p:nvPr>
        </p:nvSpPr>
        <p:spPr>
          <a:xfrm>
            <a:off x="816480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4" name="PlaceHolder 5"/>
          <p:cNvSpPr>
            <a:spLocks noGrp="1"/>
          </p:cNvSpPr>
          <p:nvPr>
            <p:ph/>
          </p:nvPr>
        </p:nvSpPr>
        <p:spPr>
          <a:xfrm>
            <a:off x="19944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5" name="PlaceHolder 6"/>
          <p:cNvSpPr>
            <a:spLocks noGrp="1"/>
          </p:cNvSpPr>
          <p:nvPr>
            <p:ph/>
          </p:nvPr>
        </p:nvSpPr>
        <p:spPr>
          <a:xfrm>
            <a:off x="418212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6" name="PlaceHolder 7"/>
          <p:cNvSpPr>
            <a:spLocks noGrp="1"/>
          </p:cNvSpPr>
          <p:nvPr>
            <p:ph/>
          </p:nvPr>
        </p:nvSpPr>
        <p:spPr>
          <a:xfrm>
            <a:off x="816480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600" b="0" i="1">
                <a:solidFill>
                  <a:srgbClr val="FF660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Times New Roman"/>
                <a:cs typeface="Times New Roman"/>
              </a:defRPr>
            </a:lvl1pPr>
          </a:lstStyle>
          <a:p>
            <a:endParaRPr dirty="0"/>
          </a:p>
        </p:txBody>
      </p:sp>
      <p:sp>
        <p:nvSpPr>
          <p:cNvPr id="4" name="Holder 4"/>
          <p:cNvSpPr>
            <a:spLocks noGrp="1"/>
          </p:cNvSpPr>
          <p:nvPr>
            <p:ph type="ftr" sz="quarter" idx="5"/>
          </p:nvPr>
        </p:nvSpPr>
        <p:spPr>
          <a:xfrm>
            <a:off x="116197" y="6629558"/>
            <a:ext cx="544830" cy="230832"/>
          </a:xfrm>
        </p:spPr>
        <p:txBody>
          <a:bodyPr lIns="0" tIns="0" rIns="0" bIns="0"/>
          <a:lstStyle>
            <a:lvl1pPr>
              <a:defRPr sz="1600" b="0" i="0">
                <a:solidFill>
                  <a:schemeClr val="bg1"/>
                </a:solidFill>
                <a:latin typeface="Times New Roman"/>
                <a:cs typeface="Times New Roman"/>
              </a:defRPr>
            </a:lvl1pPr>
          </a:lstStyle>
          <a:p>
            <a:pPr marL="12700">
              <a:lnSpc>
                <a:spcPts val="1845"/>
              </a:lnSpc>
            </a:pPr>
            <a:r>
              <a:rPr dirty="0"/>
              <a:t>A</a:t>
            </a:r>
            <a:r>
              <a:rPr spc="-50" dirty="0"/>
              <a:t> </a:t>
            </a:r>
            <a:r>
              <a:rPr dirty="0"/>
              <a:t>-</a:t>
            </a:r>
            <a:r>
              <a:rPr spc="-45" dirty="0"/>
              <a:t> </a:t>
            </a:r>
            <a:endParaRPr dirty="0"/>
          </a:p>
        </p:txBody>
      </p:sp>
      <p:sp>
        <p:nvSpPr>
          <p:cNvPr id="5" name="Holder 5"/>
          <p:cNvSpPr>
            <a:spLocks noGrp="1"/>
          </p:cNvSpPr>
          <p:nvPr>
            <p:ph type="dt" sz="half" idx="6"/>
          </p:nvPr>
        </p:nvSpPr>
        <p:spPr/>
        <p:txBody>
          <a:bodyPr lIns="0" tIns="0" rIns="0" bIns="0"/>
          <a:lstStyle>
            <a:lvl1pPr>
              <a:defRPr sz="1100" b="0" i="0">
                <a:solidFill>
                  <a:schemeClr val="bg1"/>
                </a:solidFill>
                <a:latin typeface="Times New Roman"/>
                <a:cs typeface="Times New Roman"/>
              </a:defRPr>
            </a:lvl1pPr>
          </a:lstStyle>
          <a:p>
            <a:pPr marL="12700">
              <a:lnSpc>
                <a:spcPts val="1845"/>
              </a:lnSpc>
            </a:pPr>
            <a:r>
              <a:rPr sz="1600"/>
              <a:t>D</a:t>
            </a:r>
            <a:r>
              <a:t>EPT</a:t>
            </a:r>
            <a:r>
              <a:rPr sz="1600"/>
              <a:t>.</a:t>
            </a:r>
            <a:r>
              <a:rPr sz="1600" spc="-15"/>
              <a:t> </a:t>
            </a:r>
            <a:r>
              <a:rPr spc="10"/>
              <a:t>OF</a:t>
            </a:r>
            <a:r>
              <a:rPr spc="114"/>
              <a:t> </a:t>
            </a:r>
            <a:r>
              <a:rPr sz="1600" spc="5"/>
              <a:t>C</a:t>
            </a:r>
            <a:r>
              <a:rPr spc="5"/>
              <a:t>OMPUTER</a:t>
            </a:r>
            <a:r>
              <a:rPr spc="114"/>
              <a:t> </a:t>
            </a:r>
            <a:r>
              <a:rPr sz="1600" spc="5"/>
              <a:t>S</a:t>
            </a:r>
            <a:r>
              <a:rPr spc="5"/>
              <a:t>CIENCE</a:t>
            </a:r>
            <a:r>
              <a:rPr spc="120"/>
              <a:t> </a:t>
            </a:r>
            <a:r>
              <a:rPr spc="10"/>
              <a:t>AND</a:t>
            </a:r>
            <a:r>
              <a:rPr spc="110"/>
              <a:t> </a:t>
            </a:r>
            <a:r>
              <a:rPr sz="1600" spc="5"/>
              <a:t>E</a:t>
            </a:r>
            <a:r>
              <a:rPr spc="5"/>
              <a:t>NGINEERING</a:t>
            </a:r>
            <a:endParaRPr sz="1600"/>
          </a:p>
        </p:txBody>
      </p:sp>
      <p:sp>
        <p:nvSpPr>
          <p:cNvPr id="6" name="Holder 6"/>
          <p:cNvSpPr>
            <a:spLocks noGrp="1"/>
          </p:cNvSpPr>
          <p:nvPr>
            <p:ph type="sldNum" sz="quarter" idx="7"/>
          </p:nvPr>
        </p:nvSpPr>
        <p:spPr/>
        <p:txBody>
          <a:bodyPr lIns="0" tIns="0" rIns="0" bIns="0"/>
          <a:lstStyle>
            <a:lvl1pPr>
              <a:defRPr sz="1600" b="1" i="0">
                <a:solidFill>
                  <a:srgbClr val="002060"/>
                </a:solidFill>
                <a:latin typeface="Times New Roman"/>
                <a:cs typeface="Times New Roman"/>
              </a:defRPr>
            </a:lvl1pPr>
          </a:lstStyle>
          <a:p>
            <a:pPr marL="38100">
              <a:lnSpc>
                <a:spcPts val="1845"/>
              </a:lnSpc>
            </a:pPr>
            <a:fld id="{81D60167-4931-47E6-BA6A-407CBD079E47}" type="slidenum">
              <a:rPr dirty="0"/>
              <a:t>‹#›</a:t>
            </a:fld>
            <a:endParaRPr dirty="0"/>
          </a:p>
        </p:txBody>
      </p:sp>
    </p:spTree>
    <p:extLst>
      <p:ext uri="{BB962C8B-B14F-4D97-AF65-F5344CB8AC3E}">
        <p14:creationId xmlns:p14="http://schemas.microsoft.com/office/powerpoint/2010/main" val="1414498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chemeClr val="bg1"/>
                </a:solidFill>
                <a:latin typeface="Times New Roman"/>
                <a:cs typeface="Times New Roman"/>
              </a:defRPr>
            </a:lvl1pPr>
          </a:lstStyle>
          <a:p>
            <a:pPr marL="12700">
              <a:lnSpc>
                <a:spcPts val="1845"/>
              </a:lnSpc>
            </a:pPr>
            <a:r>
              <a:t>A</a:t>
            </a:r>
            <a:r>
              <a:rPr spc="-50"/>
              <a:t> </a:t>
            </a:r>
            <a:r>
              <a:t>-</a:t>
            </a:r>
            <a:r>
              <a:rPr spc="-45"/>
              <a:t> </a:t>
            </a:r>
            <a:r>
              <a:t>16</a:t>
            </a:r>
            <a:endParaRPr dirty="0"/>
          </a:p>
        </p:txBody>
      </p:sp>
      <p:sp>
        <p:nvSpPr>
          <p:cNvPr id="3" name="Holder 3"/>
          <p:cNvSpPr>
            <a:spLocks noGrp="1"/>
          </p:cNvSpPr>
          <p:nvPr>
            <p:ph type="dt" sz="half" idx="6"/>
          </p:nvPr>
        </p:nvSpPr>
        <p:spPr/>
        <p:txBody>
          <a:bodyPr lIns="0" tIns="0" rIns="0" bIns="0"/>
          <a:lstStyle>
            <a:lvl1pPr>
              <a:defRPr sz="1100" b="0" i="0">
                <a:solidFill>
                  <a:schemeClr val="bg1"/>
                </a:solidFill>
                <a:latin typeface="Times New Roman"/>
                <a:cs typeface="Times New Roman"/>
              </a:defRPr>
            </a:lvl1pPr>
          </a:lstStyle>
          <a:p>
            <a:pPr marL="12700">
              <a:lnSpc>
                <a:spcPts val="1845"/>
              </a:lnSpc>
            </a:pPr>
            <a:r>
              <a:rPr sz="1600"/>
              <a:t>D</a:t>
            </a:r>
            <a:r>
              <a:t>EPT</a:t>
            </a:r>
            <a:r>
              <a:rPr sz="1600"/>
              <a:t>.</a:t>
            </a:r>
            <a:r>
              <a:rPr sz="1600" spc="-15"/>
              <a:t> </a:t>
            </a:r>
            <a:r>
              <a:rPr spc="10"/>
              <a:t>OF</a:t>
            </a:r>
            <a:r>
              <a:rPr spc="114"/>
              <a:t> </a:t>
            </a:r>
            <a:r>
              <a:rPr sz="1600" spc="5"/>
              <a:t>C</a:t>
            </a:r>
            <a:r>
              <a:rPr spc="5"/>
              <a:t>OMPUTER</a:t>
            </a:r>
            <a:r>
              <a:rPr spc="114"/>
              <a:t> </a:t>
            </a:r>
            <a:r>
              <a:rPr sz="1600" spc="5"/>
              <a:t>S</a:t>
            </a:r>
            <a:r>
              <a:rPr spc="5"/>
              <a:t>CIENCE</a:t>
            </a:r>
            <a:r>
              <a:rPr spc="120"/>
              <a:t> </a:t>
            </a:r>
            <a:r>
              <a:rPr spc="10"/>
              <a:t>AND</a:t>
            </a:r>
            <a:r>
              <a:rPr spc="110"/>
              <a:t> </a:t>
            </a:r>
            <a:r>
              <a:rPr sz="1600" spc="5"/>
              <a:t>E</a:t>
            </a:r>
            <a:r>
              <a:rPr spc="5"/>
              <a:t>NGINEERING</a:t>
            </a:r>
            <a:endParaRPr sz="1600"/>
          </a:p>
        </p:txBody>
      </p:sp>
      <p:sp>
        <p:nvSpPr>
          <p:cNvPr id="4" name="Holder 4"/>
          <p:cNvSpPr>
            <a:spLocks noGrp="1"/>
          </p:cNvSpPr>
          <p:nvPr>
            <p:ph type="sldNum" sz="quarter" idx="7"/>
          </p:nvPr>
        </p:nvSpPr>
        <p:spPr/>
        <p:txBody>
          <a:bodyPr lIns="0" tIns="0" rIns="0" bIns="0"/>
          <a:lstStyle>
            <a:lvl1pPr>
              <a:defRPr sz="1600" b="1" i="0">
                <a:solidFill>
                  <a:srgbClr val="002060"/>
                </a:solidFill>
                <a:latin typeface="Times New Roman"/>
                <a:cs typeface="Times New Roman"/>
              </a:defRPr>
            </a:lvl1pPr>
          </a:lstStyle>
          <a:p>
            <a:pPr marL="38100">
              <a:lnSpc>
                <a:spcPts val="1845"/>
              </a:lnSpc>
            </a:pPr>
            <a:fld id="{81D60167-4931-47E6-BA6A-407CBD079E47}" type="slidenum">
              <a:rPr dirty="0"/>
              <a:t>‹#›</a:t>
            </a:fld>
            <a:endParaRPr dirty="0"/>
          </a:p>
        </p:txBody>
      </p:sp>
    </p:spTree>
    <p:extLst>
      <p:ext uri="{BB962C8B-B14F-4D97-AF65-F5344CB8AC3E}">
        <p14:creationId xmlns:p14="http://schemas.microsoft.com/office/powerpoint/2010/main" val="5094722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chemeClr val="bg1"/>
                </a:solidFill>
                <a:latin typeface="Times New Roman"/>
                <a:cs typeface="Times New Roman"/>
              </a:defRPr>
            </a:lvl1pPr>
          </a:lstStyle>
          <a:p>
            <a:pPr marL="12700">
              <a:lnSpc>
                <a:spcPts val="1845"/>
              </a:lnSpc>
            </a:pPr>
            <a:r>
              <a:rPr dirty="0"/>
              <a:t>A</a:t>
            </a:r>
            <a:r>
              <a:rPr spc="-50" dirty="0"/>
              <a:t> </a:t>
            </a:r>
            <a:r>
              <a:rPr dirty="0"/>
              <a:t>-</a:t>
            </a:r>
            <a:r>
              <a:rPr spc="-45" dirty="0"/>
              <a:t> </a:t>
            </a:r>
            <a:r>
              <a:rPr lang="en-IN" dirty="0"/>
              <a:t>1</a:t>
            </a:r>
            <a:r>
              <a:rPr dirty="0"/>
              <a:t>6</a:t>
            </a:r>
          </a:p>
        </p:txBody>
      </p:sp>
      <p:sp>
        <p:nvSpPr>
          <p:cNvPr id="5" name="Holder 5"/>
          <p:cNvSpPr>
            <a:spLocks noGrp="1"/>
          </p:cNvSpPr>
          <p:nvPr>
            <p:ph type="dt" sz="half" idx="6"/>
          </p:nvPr>
        </p:nvSpPr>
        <p:spPr/>
        <p:txBody>
          <a:bodyPr lIns="0" tIns="0" rIns="0" bIns="0"/>
          <a:lstStyle>
            <a:lvl1pPr>
              <a:defRPr sz="1100" b="0" i="0">
                <a:solidFill>
                  <a:schemeClr val="bg1"/>
                </a:solidFill>
                <a:latin typeface="Times New Roman"/>
                <a:cs typeface="Times New Roman"/>
              </a:defRPr>
            </a:lvl1pPr>
          </a:lstStyle>
          <a:p>
            <a:pPr marL="12700">
              <a:lnSpc>
                <a:spcPts val="1845"/>
              </a:lnSpc>
            </a:pPr>
            <a:r>
              <a:rPr sz="1600" dirty="0"/>
              <a:t>D</a:t>
            </a:r>
            <a:r>
              <a:rPr dirty="0"/>
              <a:t>EPT</a:t>
            </a:r>
            <a:r>
              <a:rPr sz="1600" dirty="0"/>
              <a:t>.</a:t>
            </a:r>
            <a:r>
              <a:rPr sz="1600" spc="-15" dirty="0"/>
              <a:t> </a:t>
            </a:r>
            <a:r>
              <a:rPr spc="10" dirty="0"/>
              <a:t>OF</a:t>
            </a:r>
            <a:r>
              <a:rPr spc="114" dirty="0"/>
              <a:t> </a:t>
            </a:r>
            <a:r>
              <a:rPr sz="1600" spc="5" dirty="0"/>
              <a:t>C</a:t>
            </a:r>
            <a:r>
              <a:rPr spc="5" dirty="0"/>
              <a:t>OMPUTER</a:t>
            </a:r>
            <a:r>
              <a:rPr spc="114" dirty="0"/>
              <a:t> </a:t>
            </a:r>
            <a:r>
              <a:rPr sz="1600" spc="5" dirty="0"/>
              <a:t>S</a:t>
            </a:r>
            <a:r>
              <a:rPr spc="5" dirty="0"/>
              <a:t>CIENCE</a:t>
            </a:r>
            <a:r>
              <a:rPr spc="120" dirty="0"/>
              <a:t> </a:t>
            </a:r>
            <a:r>
              <a:rPr spc="10" dirty="0"/>
              <a:t>AND</a:t>
            </a:r>
            <a:r>
              <a:rPr spc="110" dirty="0"/>
              <a:t> </a:t>
            </a:r>
            <a:r>
              <a:rPr sz="1600" spc="5" dirty="0"/>
              <a:t>E</a:t>
            </a:r>
            <a:r>
              <a:rPr spc="5" dirty="0"/>
              <a:t>NGINEERING</a:t>
            </a:r>
            <a:endParaRPr sz="1600" dirty="0"/>
          </a:p>
        </p:txBody>
      </p:sp>
      <p:sp>
        <p:nvSpPr>
          <p:cNvPr id="6" name="Holder 6"/>
          <p:cNvSpPr>
            <a:spLocks noGrp="1"/>
          </p:cNvSpPr>
          <p:nvPr>
            <p:ph type="sldNum" sz="quarter" idx="7"/>
          </p:nvPr>
        </p:nvSpPr>
        <p:spPr/>
        <p:txBody>
          <a:bodyPr lIns="0" tIns="0" rIns="0" bIns="0"/>
          <a:lstStyle>
            <a:lvl1pPr>
              <a:defRPr sz="1600" b="1" i="0">
                <a:solidFill>
                  <a:srgbClr val="002060"/>
                </a:solidFill>
                <a:latin typeface="Times New Roman"/>
                <a:cs typeface="Times New Roman"/>
              </a:defRPr>
            </a:lvl1pPr>
          </a:lstStyle>
          <a:p>
            <a:pPr marL="38100">
              <a:lnSpc>
                <a:spcPts val="1845"/>
              </a:lnSpc>
            </a:pPr>
            <a:fld id="{81D60167-4931-47E6-BA6A-407CBD079E47}" type="slidenum">
              <a:rPr dirty="0"/>
              <a:t>‹#›</a:t>
            </a:fld>
            <a:endParaRPr dirty="0"/>
          </a:p>
        </p:txBody>
      </p:sp>
    </p:spTree>
    <p:extLst>
      <p:ext uri="{BB962C8B-B14F-4D97-AF65-F5344CB8AC3E}">
        <p14:creationId xmlns:p14="http://schemas.microsoft.com/office/powerpoint/2010/main" val="2848337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199440" y="1097280"/>
            <a:ext cx="1177884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2"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3"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0" y="232920"/>
            <a:ext cx="12191760" cy="33138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7"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8"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9"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1"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2"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3" name="PlaceHolder 4"/>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5"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6"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7" name="PlaceHolder 4"/>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jpeg"/><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Date Placeholder 3"/>
          <p:cNvSpPr/>
          <p:nvPr/>
        </p:nvSpPr>
        <p:spPr>
          <a:xfrm>
            <a:off x="777240" y="6634440"/>
            <a:ext cx="5781600" cy="220680"/>
          </a:xfrm>
          <a:prstGeom prst="rect">
            <a:avLst/>
          </a:prstGeom>
          <a:solidFill>
            <a:srgbClr val="002060"/>
          </a:solidFill>
          <a:ln w="0">
            <a:noFill/>
          </a:ln>
        </p:spPr>
        <p:style>
          <a:lnRef idx="0">
            <a:scrgbClr r="0" g="0" b="0"/>
          </a:lnRef>
          <a:fillRef idx="0">
            <a:scrgbClr r="0" g="0" b="0"/>
          </a:fillRef>
          <a:effectRef idx="0">
            <a:scrgbClr r="0" g="0" b="0"/>
          </a:effectRef>
          <a:fontRef idx="minor"/>
        </p:style>
      </p:sp>
      <p:sp>
        <p:nvSpPr>
          <p:cNvPr id="8" name="Date Placeholder 3"/>
          <p:cNvSpPr/>
          <p:nvPr/>
        </p:nvSpPr>
        <p:spPr>
          <a:xfrm>
            <a:off x="6559200" y="6634440"/>
            <a:ext cx="5194800" cy="220680"/>
          </a:xfrm>
          <a:prstGeom prst="rect">
            <a:avLst/>
          </a:prstGeom>
          <a:solidFill>
            <a:srgbClr val="008080"/>
          </a:solidFill>
          <a:ln w="0">
            <a:noFill/>
          </a:ln>
        </p:spPr>
        <p:style>
          <a:lnRef idx="0">
            <a:scrgbClr r="0" g="0" b="0"/>
          </a:lnRef>
          <a:fillRef idx="0">
            <a:scrgbClr r="0" g="0" b="0"/>
          </a:fillRef>
          <a:effectRef idx="0">
            <a:scrgbClr r="0" g="0" b="0"/>
          </a:effectRef>
          <a:fontRef idx="minor"/>
        </p:style>
      </p:sp>
      <p:sp>
        <p:nvSpPr>
          <p:cNvPr id="2" name="Date Placeholder 3"/>
          <p:cNvSpPr/>
          <p:nvPr/>
        </p:nvSpPr>
        <p:spPr>
          <a:xfrm>
            <a:off x="11754360" y="6636960"/>
            <a:ext cx="437400" cy="220680"/>
          </a:xfrm>
          <a:prstGeom prst="rect">
            <a:avLst/>
          </a:prstGeom>
          <a:solidFill>
            <a:schemeClr val="accent4"/>
          </a:solidFill>
          <a:ln w="0">
            <a:noFill/>
          </a:ln>
        </p:spPr>
        <p:style>
          <a:lnRef idx="0">
            <a:scrgbClr r="0" g="0" b="0"/>
          </a:lnRef>
          <a:fillRef idx="0">
            <a:scrgbClr r="0" g="0" b="0"/>
          </a:fillRef>
          <a:effectRef idx="0">
            <a:scrgbClr r="0" g="0" b="0"/>
          </a:effectRef>
          <a:fontRef idx="minor"/>
        </p:style>
      </p:sp>
      <p:sp>
        <p:nvSpPr>
          <p:cNvPr id="3" name="Date Placeholder 3"/>
          <p:cNvSpPr/>
          <p:nvPr/>
        </p:nvSpPr>
        <p:spPr>
          <a:xfrm>
            <a:off x="0" y="0"/>
            <a:ext cx="12191760" cy="232560"/>
          </a:xfrm>
          <a:prstGeom prst="rect">
            <a:avLst/>
          </a:prstGeom>
          <a:solidFill>
            <a:srgbClr val="006666"/>
          </a:solidFill>
          <a:ln w="0">
            <a:noFill/>
          </a:ln>
        </p:spPr>
        <p:style>
          <a:lnRef idx="0">
            <a:scrgbClr r="0" g="0" b="0"/>
          </a:lnRef>
          <a:fillRef idx="0">
            <a:scrgbClr r="0" g="0" b="0"/>
          </a:fillRef>
          <a:effectRef idx="0">
            <a:scrgbClr r="0" g="0" b="0"/>
          </a:effectRef>
          <a:fontRef idx="minor"/>
        </p:style>
      </p:sp>
      <p:sp>
        <p:nvSpPr>
          <p:cNvPr id="4" name="Date Placeholder 3"/>
          <p:cNvSpPr/>
          <p:nvPr/>
        </p:nvSpPr>
        <p:spPr>
          <a:xfrm>
            <a:off x="0" y="6634440"/>
            <a:ext cx="776880" cy="22104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sp>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6"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gn="just">
              <a:spcBef>
                <a:spcPts val="1417"/>
              </a:spcBef>
              <a:buClr>
                <a:srgbClr val="000000"/>
              </a:buClr>
              <a:buSzPct val="45000"/>
              <a:buFont typeface="Wingdings" charset="2"/>
              <a:buChar char=""/>
            </a:pPr>
            <a:r>
              <a:rPr lang="en-US" sz="2800" b="0" strike="noStrike" spc="-1">
                <a:solidFill>
                  <a:srgbClr val="000000"/>
                </a:solidFill>
                <a:latin typeface="Times New Roman"/>
              </a:rPr>
              <a:t>Click to edit the outline text format</a:t>
            </a:r>
          </a:p>
          <a:p>
            <a:pPr marL="864000" lvl="1" indent="-324000" algn="just">
              <a:spcBef>
                <a:spcPts val="1134"/>
              </a:spcBef>
              <a:buClr>
                <a:srgbClr val="000000"/>
              </a:buClr>
              <a:buSzPct val="75000"/>
              <a:buFont typeface="Symbol" charset="2"/>
              <a:buChar char=""/>
            </a:pPr>
            <a:r>
              <a:rPr lang="en-US" sz="2000" b="0" strike="noStrike" spc="-1">
                <a:solidFill>
                  <a:srgbClr val="000000"/>
                </a:solidFill>
                <a:latin typeface="Times New Roman"/>
              </a:rPr>
              <a:t>Second Outline Level</a:t>
            </a:r>
          </a:p>
          <a:p>
            <a:pPr marL="1296000" lvl="2" indent="-288000" algn="just">
              <a:spcBef>
                <a:spcPts val="850"/>
              </a:spcBef>
              <a:buClr>
                <a:srgbClr val="000000"/>
              </a:buClr>
              <a:buSzPct val="45000"/>
              <a:buFont typeface="Wingdings" charset="2"/>
              <a:buChar char=""/>
            </a:pPr>
            <a:r>
              <a:rPr lang="en-US" sz="1800" b="0" strike="noStrike" spc="-1">
                <a:solidFill>
                  <a:srgbClr val="000000"/>
                </a:solidFill>
                <a:latin typeface="Times New Roman"/>
              </a:rPr>
              <a:t>Third Outline Level</a:t>
            </a:r>
          </a:p>
          <a:p>
            <a:pPr marL="1728000" lvl="3" indent="-216000" algn="just">
              <a:spcBef>
                <a:spcPts val="567"/>
              </a:spcBef>
              <a:buClr>
                <a:srgbClr val="000000"/>
              </a:buClr>
              <a:buSzPct val="75000"/>
              <a:buFont typeface="Symbol" charset="2"/>
              <a:buChar char=""/>
            </a:pPr>
            <a:r>
              <a:rPr lang="en-US" sz="1800" b="0" strike="noStrike" spc="-1">
                <a:solidFill>
                  <a:srgbClr val="000000"/>
                </a:solidFill>
                <a:latin typeface="Times New Roman"/>
              </a:rPr>
              <a:t>Fourth Outline Level</a:t>
            </a:r>
          </a:p>
          <a:p>
            <a:pPr marL="2160000" lvl="4"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Fifth Outline Level</a:t>
            </a:r>
          </a:p>
          <a:p>
            <a:pPr marL="2592000" lvl="5"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Sixth Outline Level</a:t>
            </a:r>
          </a:p>
          <a:p>
            <a:pPr marL="3024000" lvl="6"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Click to edit Master title style</a:t>
            </a:r>
            <a:endParaRPr lang="en-US" sz="4400" b="0" strike="noStrike" spc="-1">
              <a:solidFill>
                <a:srgbClr val="000000"/>
              </a:solidFill>
              <a:latin typeface="Calibri"/>
            </a:endParaRPr>
          </a:p>
        </p:txBody>
      </p:sp>
      <p:sp>
        <p:nvSpPr>
          <p:cNvPr id="44" name="PlaceHolder 2"/>
          <p:cNvSpPr>
            <a:spLocks noGrp="1"/>
          </p:cNvSpPr>
          <p:nvPr>
            <p:ph type="body"/>
          </p:nvPr>
        </p:nvSpPr>
        <p:spPr>
          <a:xfrm>
            <a:off x="199440" y="1097280"/>
            <a:ext cx="11778840" cy="5394600"/>
          </a:xfrm>
          <a:prstGeom prst="rect">
            <a:avLst/>
          </a:prstGeom>
          <a:noFill/>
          <a:ln w="0">
            <a:noFill/>
          </a:ln>
        </p:spPr>
        <p:txBody>
          <a:bodyPr anchor="t">
            <a:noAutofit/>
          </a:bodyPr>
          <a:lstStyle/>
          <a:p>
            <a:pPr marL="228600" indent="-228600" algn="just">
              <a:lnSpc>
                <a:spcPct val="90000"/>
              </a:lnSpc>
              <a:spcBef>
                <a:spcPts val="1001"/>
              </a:spcBef>
              <a:buClr>
                <a:srgbClr val="000000"/>
              </a:buClr>
              <a:buFont typeface="Wingdings" charset="2"/>
              <a:buChar char=""/>
            </a:pPr>
            <a:r>
              <a:rPr lang="en-US" sz="2800" b="0" strike="noStrike" spc="-1">
                <a:solidFill>
                  <a:srgbClr val="000000"/>
                </a:solidFill>
                <a:latin typeface="Times New Roman"/>
              </a:rPr>
              <a:t>Edit Master text styles</a:t>
            </a:r>
          </a:p>
          <a:p>
            <a:pPr marL="685800" lvl="1" indent="-228600" algn="just">
              <a:lnSpc>
                <a:spcPct val="90000"/>
              </a:lnSpc>
              <a:spcBef>
                <a:spcPts val="499"/>
              </a:spcBef>
              <a:buClr>
                <a:srgbClr val="000000"/>
              </a:buClr>
              <a:buFont typeface="Wingdings" charset="2"/>
              <a:buChar char=""/>
            </a:pPr>
            <a:r>
              <a:rPr lang="en-US" sz="2400" b="0" strike="noStrike" spc="-1">
                <a:solidFill>
                  <a:srgbClr val="000000"/>
                </a:solidFill>
                <a:latin typeface="Times New Roman"/>
              </a:rPr>
              <a:t>Second level</a:t>
            </a:r>
          </a:p>
          <a:p>
            <a:pPr marL="1143000" lvl="2" indent="-228600" algn="just">
              <a:lnSpc>
                <a:spcPct val="90000"/>
              </a:lnSpc>
              <a:spcBef>
                <a:spcPts val="499"/>
              </a:spcBef>
              <a:buClr>
                <a:srgbClr val="000000"/>
              </a:buClr>
              <a:buFont typeface="Courier New"/>
              <a:buChar char="o"/>
            </a:pPr>
            <a:r>
              <a:rPr lang="en-US" sz="2000" b="0" strike="noStrike" spc="-1">
                <a:solidFill>
                  <a:srgbClr val="000000"/>
                </a:solidFill>
                <a:latin typeface="Times New Roman"/>
              </a:rPr>
              <a:t>Third level</a:t>
            </a:r>
          </a:p>
          <a:p>
            <a:pPr marL="1600200" lvl="3" indent="-228600" algn="just">
              <a:lnSpc>
                <a:spcPct val="90000"/>
              </a:lnSpc>
              <a:spcBef>
                <a:spcPts val="499"/>
              </a:spcBef>
              <a:buClr>
                <a:srgbClr val="000000"/>
              </a:buClr>
              <a:buFont typeface="Wingdings" charset="2"/>
              <a:buChar char=""/>
            </a:pPr>
            <a:r>
              <a:rPr lang="en-US" sz="1800" b="0" strike="noStrike" spc="-1">
                <a:solidFill>
                  <a:srgbClr val="000000"/>
                </a:solidFill>
                <a:latin typeface="Times New Roman"/>
              </a:rPr>
              <a:t>Fourth level</a:t>
            </a:r>
          </a:p>
          <a:p>
            <a:pPr marL="2057400" lvl="4" indent="-228600" algn="just">
              <a:lnSpc>
                <a:spcPct val="90000"/>
              </a:lnSpc>
              <a:spcBef>
                <a:spcPts val="499"/>
              </a:spcBef>
              <a:buClr>
                <a:srgbClr val="000000"/>
              </a:buClr>
              <a:buFont typeface="Arial"/>
              <a:buChar char="•"/>
            </a:pPr>
            <a:r>
              <a:rPr lang="en-US" sz="1800" b="0" strike="noStrike" spc="-1">
                <a:solidFill>
                  <a:srgbClr val="000000"/>
                </a:solidFill>
                <a:latin typeface="Times New Roman"/>
              </a:rPr>
              <a:t>Fifth level</a:t>
            </a:r>
          </a:p>
        </p:txBody>
      </p:sp>
      <p:sp>
        <p:nvSpPr>
          <p:cNvPr id="45" name="Date Placeholder 3"/>
          <p:cNvSpPr/>
          <p:nvPr/>
        </p:nvSpPr>
        <p:spPr>
          <a:xfrm>
            <a:off x="777240" y="6642720"/>
            <a:ext cx="5653800" cy="214920"/>
          </a:xfrm>
          <a:prstGeom prst="rect">
            <a:avLst/>
          </a:prstGeom>
          <a:solidFill>
            <a:srgbClr val="002060"/>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a:solidFill>
                  <a:srgbClr val="FFFFFF"/>
                </a:solidFill>
                <a:latin typeface="Times New Roman"/>
              </a:rPr>
              <a:t>Dept. of Computer Science and Engineering</a:t>
            </a:r>
            <a:endParaRPr lang="en-IN" sz="1600" b="0" strike="noStrike" spc="-1">
              <a:latin typeface="Arial"/>
            </a:endParaRPr>
          </a:p>
        </p:txBody>
      </p:sp>
      <p:sp>
        <p:nvSpPr>
          <p:cNvPr id="46" name="Date Placeholder 3"/>
          <p:cNvSpPr/>
          <p:nvPr/>
        </p:nvSpPr>
        <p:spPr>
          <a:xfrm>
            <a:off x="6431400" y="6642000"/>
            <a:ext cx="5322600" cy="215640"/>
          </a:xfrm>
          <a:prstGeom prst="rect">
            <a:avLst/>
          </a:prstGeom>
          <a:solidFill>
            <a:srgbClr val="008080"/>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a:solidFill>
                  <a:srgbClr val="FFFFFF"/>
                </a:solidFill>
                <a:latin typeface="Times New Roman"/>
              </a:rPr>
              <a:t>Srinivasa Ramanujan Institute of Technology</a:t>
            </a:r>
            <a:endParaRPr lang="en-IN" sz="1600" b="0" strike="noStrike" spc="-1">
              <a:latin typeface="Arial"/>
            </a:endParaRPr>
          </a:p>
        </p:txBody>
      </p:sp>
      <p:sp>
        <p:nvSpPr>
          <p:cNvPr id="47" name="Date Placeholder 3"/>
          <p:cNvSpPr/>
          <p:nvPr/>
        </p:nvSpPr>
        <p:spPr>
          <a:xfrm>
            <a:off x="11754360" y="6642000"/>
            <a:ext cx="437400" cy="215640"/>
          </a:xfrm>
          <a:prstGeom prst="rect">
            <a:avLst/>
          </a:prstGeom>
          <a:solidFill>
            <a:schemeClr val="accent4"/>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fld id="{287FBA57-AD8A-4D8D-8881-00EAA4F18DD5}" type="slidenum">
              <a:rPr lang="en-IN" sz="1600" b="1" strike="noStrike" spc="-1">
                <a:solidFill>
                  <a:srgbClr val="002060"/>
                </a:solidFill>
                <a:latin typeface="Times New Roman"/>
              </a:rPr>
              <a:t>‹#›</a:t>
            </a:fld>
            <a:endParaRPr lang="en-IN" sz="1600" b="0" strike="noStrike" spc="-1">
              <a:latin typeface="Arial"/>
            </a:endParaRPr>
          </a:p>
        </p:txBody>
      </p:sp>
      <p:sp>
        <p:nvSpPr>
          <p:cNvPr id="48" name="Date Placeholder 3"/>
          <p:cNvSpPr/>
          <p:nvPr/>
        </p:nvSpPr>
        <p:spPr>
          <a:xfrm>
            <a:off x="0" y="0"/>
            <a:ext cx="12191760" cy="232560"/>
          </a:xfrm>
          <a:prstGeom prst="rect">
            <a:avLst/>
          </a:prstGeom>
          <a:solidFill>
            <a:srgbClr val="006666"/>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500" b="1" i="1" strike="noStrike" spc="-1" dirty="0">
                <a:solidFill>
                  <a:srgbClr val="FFFFFF"/>
                </a:solidFill>
                <a:latin typeface="Times New Roman"/>
              </a:rPr>
              <a:t>&lt;Tentative Title of Project&gt;</a:t>
            </a:r>
            <a:endParaRPr lang="en-IN" sz="1500" b="0" strike="noStrike" spc="-1" dirty="0">
              <a:latin typeface="Arial"/>
            </a:endParaRPr>
          </a:p>
        </p:txBody>
      </p:sp>
      <p:pic>
        <p:nvPicPr>
          <p:cNvPr id="49" name="Picture 5"/>
          <p:cNvPicPr/>
          <p:nvPr/>
        </p:nvPicPr>
        <p:blipFill>
          <a:blip r:embed="rId17"/>
          <a:stretch/>
        </p:blipFill>
        <p:spPr>
          <a:xfrm>
            <a:off x="11506320" y="5956200"/>
            <a:ext cx="685440" cy="685440"/>
          </a:xfrm>
          <a:prstGeom prst="rect">
            <a:avLst/>
          </a:prstGeom>
          <a:ln w="0">
            <a:noFill/>
          </a:ln>
        </p:spPr>
      </p:pic>
      <p:sp>
        <p:nvSpPr>
          <p:cNvPr id="50" name="Date Placeholder 3"/>
          <p:cNvSpPr/>
          <p:nvPr/>
        </p:nvSpPr>
        <p:spPr>
          <a:xfrm>
            <a:off x="0" y="6642720"/>
            <a:ext cx="776880" cy="21492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a:solidFill>
                  <a:srgbClr val="FFFFFF"/>
                </a:solidFill>
                <a:latin typeface="Times New Roman"/>
              </a:rPr>
              <a:t>A - 16</a:t>
            </a:r>
            <a:endParaRPr lang="en-IN" sz="1600" b="0" strike="noStrike" spc="-1">
              <a:latin typeface="Aria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5" r:id="rId13"/>
    <p:sldLayoutId id="2147483676" r:id="rId14"/>
    <p:sldLayoutId id="214748367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5.xml"/><Relationship Id="rId5" Type="http://schemas.openxmlformats.org/officeDocument/2006/relationships/image" Target="../media/image15.jpeg"/><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hyperlink" Target="file:///C:\Users\Jyothi\Downloads\detection%201.pdf" TargetMode="External"/><Relationship Id="rId2" Type="http://schemas.openxmlformats.org/officeDocument/2006/relationships/image" Target="../media/image7.png"/><Relationship Id="rId1" Type="http://schemas.openxmlformats.org/officeDocument/2006/relationships/slideLayout" Target="../slideLayouts/slideLayout26.xml"/><Relationship Id="rId5" Type="http://schemas.openxmlformats.org/officeDocument/2006/relationships/hyperlink" Target="https://ijisae.org/index.php/IJISAE/article/view/3456/2046" TargetMode="External"/><Relationship Id="rId4" Type="http://schemas.openxmlformats.org/officeDocument/2006/relationships/hyperlink" Target="file:///C:\Users\Jyothi\Downloads\detection%202.pdf"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ownloads.hindawi.com/journals/scn/2022/7866096.pdf" TargetMode="External"/><Relationship Id="rId2" Type="http://schemas.openxmlformats.org/officeDocument/2006/relationships/image" Target="../media/image7.png"/><Relationship Id="rId1" Type="http://schemas.openxmlformats.org/officeDocument/2006/relationships/slideLayout" Target="../slideLayouts/slideLayout26.xml"/><Relationship Id="rId4" Type="http://schemas.openxmlformats.org/officeDocument/2006/relationships/hyperlink" Target="https://www.jetir.org/papers/JETIR2207531.pdf"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7.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77240" y="6634440"/>
            <a:ext cx="11414760" cy="223520"/>
            <a:chOff x="777240" y="6634440"/>
            <a:chExt cx="11414760" cy="223520"/>
          </a:xfrm>
        </p:grpSpPr>
        <p:sp>
          <p:nvSpPr>
            <p:cNvPr id="3" name="object 3"/>
            <p:cNvSpPr/>
            <p:nvPr/>
          </p:nvSpPr>
          <p:spPr>
            <a:xfrm>
              <a:off x="777240" y="6634440"/>
              <a:ext cx="5781675" cy="220979"/>
            </a:xfrm>
            <a:custGeom>
              <a:avLst/>
              <a:gdLst/>
              <a:ahLst/>
              <a:cxnLst/>
              <a:rect l="l" t="t" r="r" b="b"/>
              <a:pathLst>
                <a:path w="5781675" h="220979">
                  <a:moveTo>
                    <a:pt x="5781599" y="220679"/>
                  </a:moveTo>
                  <a:lnTo>
                    <a:pt x="0" y="220679"/>
                  </a:lnTo>
                  <a:lnTo>
                    <a:pt x="0" y="0"/>
                  </a:lnTo>
                  <a:lnTo>
                    <a:pt x="5781599" y="0"/>
                  </a:lnTo>
                  <a:lnTo>
                    <a:pt x="5781599" y="220679"/>
                  </a:lnTo>
                  <a:close/>
                </a:path>
              </a:pathLst>
            </a:custGeom>
            <a:solidFill>
              <a:srgbClr val="002060"/>
            </a:solidFill>
          </p:spPr>
          <p:txBody>
            <a:bodyPr wrap="square" lIns="0" tIns="0" rIns="0" bIns="0" rtlCol="0"/>
            <a:lstStyle/>
            <a:p>
              <a:endParaRPr/>
            </a:p>
          </p:txBody>
        </p:sp>
        <p:sp>
          <p:nvSpPr>
            <p:cNvPr id="4" name="object 4"/>
            <p:cNvSpPr/>
            <p:nvPr/>
          </p:nvSpPr>
          <p:spPr>
            <a:xfrm>
              <a:off x="6559199" y="6634440"/>
              <a:ext cx="5194935" cy="220979"/>
            </a:xfrm>
            <a:custGeom>
              <a:avLst/>
              <a:gdLst/>
              <a:ahLst/>
              <a:cxnLst/>
              <a:rect l="l" t="t" r="r" b="b"/>
              <a:pathLst>
                <a:path w="5194934" h="220979">
                  <a:moveTo>
                    <a:pt x="5194799" y="220679"/>
                  </a:moveTo>
                  <a:lnTo>
                    <a:pt x="0" y="220679"/>
                  </a:lnTo>
                  <a:lnTo>
                    <a:pt x="0" y="0"/>
                  </a:lnTo>
                  <a:lnTo>
                    <a:pt x="5194799" y="0"/>
                  </a:lnTo>
                  <a:lnTo>
                    <a:pt x="5194799" y="220679"/>
                  </a:lnTo>
                  <a:close/>
                </a:path>
              </a:pathLst>
            </a:custGeom>
            <a:solidFill>
              <a:srgbClr val="008080"/>
            </a:solidFill>
          </p:spPr>
          <p:txBody>
            <a:bodyPr wrap="square" lIns="0" tIns="0" rIns="0" bIns="0" rtlCol="0"/>
            <a:lstStyle/>
            <a:p>
              <a:endParaRPr/>
            </a:p>
          </p:txBody>
        </p:sp>
        <p:sp>
          <p:nvSpPr>
            <p:cNvPr id="5" name="object 5"/>
            <p:cNvSpPr/>
            <p:nvPr/>
          </p:nvSpPr>
          <p:spPr>
            <a:xfrm>
              <a:off x="11754359" y="6636960"/>
              <a:ext cx="437515" cy="220979"/>
            </a:xfrm>
            <a:custGeom>
              <a:avLst/>
              <a:gdLst/>
              <a:ahLst/>
              <a:cxnLst/>
              <a:rect l="l" t="t" r="r" b="b"/>
              <a:pathLst>
                <a:path w="437515" h="220979">
                  <a:moveTo>
                    <a:pt x="437399" y="220679"/>
                  </a:moveTo>
                  <a:lnTo>
                    <a:pt x="0" y="220679"/>
                  </a:lnTo>
                  <a:lnTo>
                    <a:pt x="0" y="0"/>
                  </a:lnTo>
                  <a:lnTo>
                    <a:pt x="437399" y="0"/>
                  </a:lnTo>
                  <a:lnTo>
                    <a:pt x="437399" y="220679"/>
                  </a:lnTo>
                  <a:close/>
                </a:path>
              </a:pathLst>
            </a:custGeom>
            <a:solidFill>
              <a:srgbClr val="FFC000"/>
            </a:solidFill>
          </p:spPr>
          <p:txBody>
            <a:bodyPr wrap="square" lIns="0" tIns="0" rIns="0" bIns="0" rtlCol="0"/>
            <a:lstStyle/>
            <a:p>
              <a:endParaRPr/>
            </a:p>
          </p:txBody>
        </p:sp>
      </p:grpSp>
      <p:sp>
        <p:nvSpPr>
          <p:cNvPr id="6" name="object 6"/>
          <p:cNvSpPr/>
          <p:nvPr/>
        </p:nvSpPr>
        <p:spPr>
          <a:xfrm>
            <a:off x="0" y="0"/>
            <a:ext cx="12192000" cy="233045"/>
          </a:xfrm>
          <a:custGeom>
            <a:avLst/>
            <a:gdLst/>
            <a:ahLst/>
            <a:cxnLst/>
            <a:rect l="l" t="t" r="r" b="b"/>
            <a:pathLst>
              <a:path w="12192000" h="233045">
                <a:moveTo>
                  <a:pt x="12191759" y="232559"/>
                </a:moveTo>
                <a:lnTo>
                  <a:pt x="0" y="232559"/>
                </a:lnTo>
                <a:lnTo>
                  <a:pt x="0" y="0"/>
                </a:lnTo>
                <a:lnTo>
                  <a:pt x="12191759" y="0"/>
                </a:lnTo>
                <a:lnTo>
                  <a:pt x="12191759" y="232559"/>
                </a:lnTo>
                <a:close/>
              </a:path>
            </a:pathLst>
          </a:custGeom>
          <a:solidFill>
            <a:srgbClr val="006666"/>
          </a:solidFill>
        </p:spPr>
        <p:txBody>
          <a:bodyPr wrap="square" lIns="0" tIns="0" rIns="0" bIns="0" rtlCol="0"/>
          <a:lstStyle/>
          <a:p>
            <a:endParaRPr/>
          </a:p>
        </p:txBody>
      </p:sp>
      <p:sp>
        <p:nvSpPr>
          <p:cNvPr id="7" name="object 7"/>
          <p:cNvSpPr/>
          <p:nvPr/>
        </p:nvSpPr>
        <p:spPr>
          <a:xfrm>
            <a:off x="0" y="6653490"/>
            <a:ext cx="777240" cy="221615"/>
          </a:xfrm>
          <a:custGeom>
            <a:avLst/>
            <a:gdLst/>
            <a:ahLst/>
            <a:cxnLst/>
            <a:rect l="l" t="t" r="r" b="b"/>
            <a:pathLst>
              <a:path w="777240" h="221615">
                <a:moveTo>
                  <a:pt x="776879" y="221039"/>
                </a:moveTo>
                <a:lnTo>
                  <a:pt x="0" y="221039"/>
                </a:lnTo>
                <a:lnTo>
                  <a:pt x="0" y="0"/>
                </a:lnTo>
                <a:lnTo>
                  <a:pt x="776879" y="0"/>
                </a:lnTo>
                <a:lnTo>
                  <a:pt x="776879" y="221039"/>
                </a:lnTo>
                <a:close/>
              </a:path>
            </a:pathLst>
          </a:custGeom>
          <a:solidFill>
            <a:srgbClr val="C55A11"/>
          </a:solidFill>
        </p:spPr>
        <p:txBody>
          <a:bodyPr wrap="square" lIns="0" tIns="0" rIns="0" bIns="0" rtlCol="0"/>
          <a:lstStyle/>
          <a:p>
            <a:endParaRPr dirty="0"/>
          </a:p>
        </p:txBody>
      </p:sp>
      <p:sp>
        <p:nvSpPr>
          <p:cNvPr id="8" name="object 8"/>
          <p:cNvSpPr txBox="1"/>
          <p:nvPr/>
        </p:nvSpPr>
        <p:spPr>
          <a:xfrm>
            <a:off x="4914699" y="1560020"/>
            <a:ext cx="2179955" cy="375103"/>
          </a:xfrm>
          <a:prstGeom prst="rect">
            <a:avLst/>
          </a:prstGeom>
        </p:spPr>
        <p:txBody>
          <a:bodyPr vert="horz" wrap="square" lIns="0" tIns="59055" rIns="0" bIns="0" rtlCol="0">
            <a:spAutoFit/>
          </a:bodyPr>
          <a:lstStyle/>
          <a:p>
            <a:pPr marL="12700">
              <a:lnSpc>
                <a:spcPct val="100000"/>
              </a:lnSpc>
              <a:spcBef>
                <a:spcPts val="465"/>
              </a:spcBef>
            </a:pPr>
            <a:endParaRPr sz="2050" dirty="0">
              <a:latin typeface="Times New Roman"/>
              <a:cs typeface="Times New Roman"/>
            </a:endParaRPr>
          </a:p>
        </p:txBody>
      </p:sp>
      <p:sp>
        <p:nvSpPr>
          <p:cNvPr id="9" name="object 9"/>
          <p:cNvSpPr txBox="1"/>
          <p:nvPr/>
        </p:nvSpPr>
        <p:spPr>
          <a:xfrm>
            <a:off x="4268657" y="2476939"/>
            <a:ext cx="3654425" cy="823594"/>
          </a:xfrm>
          <a:prstGeom prst="rect">
            <a:avLst/>
          </a:prstGeom>
        </p:spPr>
        <p:txBody>
          <a:bodyPr vert="horz" wrap="square" lIns="0" tIns="12700" rIns="0" bIns="0" rtlCol="0">
            <a:spAutoFit/>
          </a:bodyPr>
          <a:lstStyle/>
          <a:p>
            <a:pPr algn="ctr">
              <a:lnSpc>
                <a:spcPts val="1680"/>
              </a:lnSpc>
              <a:spcBef>
                <a:spcPts val="100"/>
              </a:spcBef>
            </a:pPr>
            <a:r>
              <a:rPr sz="1400" i="1" spc="-5" dirty="0">
                <a:latin typeface="Times New Roman"/>
                <a:cs typeface="Times New Roman"/>
              </a:rPr>
              <a:t>Under</a:t>
            </a:r>
            <a:r>
              <a:rPr sz="1400" i="1" spc="-30" dirty="0">
                <a:latin typeface="Times New Roman"/>
                <a:cs typeface="Times New Roman"/>
              </a:rPr>
              <a:t> </a:t>
            </a:r>
            <a:r>
              <a:rPr sz="1400" i="1" spc="-5" dirty="0">
                <a:latin typeface="Times New Roman"/>
                <a:cs typeface="Times New Roman"/>
              </a:rPr>
              <a:t>the</a:t>
            </a:r>
            <a:r>
              <a:rPr sz="1400" i="1" spc="-25" dirty="0">
                <a:latin typeface="Times New Roman"/>
                <a:cs typeface="Times New Roman"/>
              </a:rPr>
              <a:t> </a:t>
            </a:r>
            <a:r>
              <a:rPr sz="1400" i="1" dirty="0">
                <a:latin typeface="Times New Roman"/>
                <a:cs typeface="Times New Roman"/>
              </a:rPr>
              <a:t>guidance</a:t>
            </a:r>
            <a:r>
              <a:rPr sz="1400" i="1" spc="-20" dirty="0">
                <a:latin typeface="Times New Roman"/>
                <a:cs typeface="Times New Roman"/>
              </a:rPr>
              <a:t> </a:t>
            </a:r>
            <a:r>
              <a:rPr sz="1400" i="1" dirty="0">
                <a:latin typeface="Times New Roman"/>
                <a:cs typeface="Times New Roman"/>
              </a:rPr>
              <a:t>of</a:t>
            </a:r>
            <a:endParaRPr sz="1400" dirty="0">
              <a:latin typeface="Times New Roman"/>
              <a:cs typeface="Times New Roman"/>
            </a:endParaRPr>
          </a:p>
          <a:p>
            <a:pPr algn="ctr">
              <a:lnSpc>
                <a:spcPts val="2880"/>
              </a:lnSpc>
            </a:pPr>
            <a:r>
              <a:rPr sz="2400" spc="-5" dirty="0">
                <a:latin typeface="Times New Roman"/>
                <a:cs typeface="Times New Roman"/>
              </a:rPr>
              <a:t>Dr.</a:t>
            </a:r>
            <a:r>
              <a:rPr sz="2400" spc="-30" dirty="0">
                <a:latin typeface="Times New Roman"/>
                <a:cs typeface="Times New Roman"/>
              </a:rPr>
              <a:t> </a:t>
            </a:r>
            <a:r>
              <a:rPr lang="en-IN" sz="2400" spc="-5" dirty="0">
                <a:latin typeface="Times New Roman"/>
                <a:cs typeface="Times New Roman"/>
              </a:rPr>
              <a:t>C</a:t>
            </a:r>
            <a:r>
              <a:rPr sz="2400" spc="-5" dirty="0">
                <a:latin typeface="Times New Roman"/>
                <a:cs typeface="Times New Roman"/>
              </a:rPr>
              <a:t>.</a:t>
            </a:r>
            <a:r>
              <a:rPr lang="en-IN" sz="2400" spc="-5" dirty="0">
                <a:latin typeface="Times New Roman"/>
                <a:cs typeface="Times New Roman"/>
              </a:rPr>
              <a:t> </a:t>
            </a:r>
            <a:r>
              <a:rPr lang="en-IN" sz="2400" spc="-5" dirty="0" err="1">
                <a:latin typeface="Times New Roman"/>
                <a:cs typeface="Times New Roman"/>
              </a:rPr>
              <a:t>Sasikala</a:t>
            </a:r>
            <a:r>
              <a:rPr sz="2400" spc="-30" dirty="0">
                <a:latin typeface="Times New Roman"/>
                <a:cs typeface="Times New Roman"/>
              </a:rPr>
              <a:t> </a:t>
            </a:r>
            <a:r>
              <a:rPr sz="2400" spc="-5" dirty="0">
                <a:latin typeface="Times New Roman"/>
                <a:cs typeface="Times New Roman"/>
              </a:rPr>
              <a:t> </a:t>
            </a:r>
            <a:r>
              <a:rPr sz="1400" spc="-5" dirty="0">
                <a:latin typeface="Times New Roman"/>
                <a:cs typeface="Times New Roman"/>
              </a:rPr>
              <a:t>M.Tech.Ph.D</a:t>
            </a:r>
            <a:endParaRPr sz="1400" dirty="0">
              <a:latin typeface="Times New Roman"/>
              <a:cs typeface="Times New Roman"/>
            </a:endParaRPr>
          </a:p>
          <a:p>
            <a:pPr algn="ctr">
              <a:lnSpc>
                <a:spcPct val="100000"/>
              </a:lnSpc>
              <a:spcBef>
                <a:spcPts val="50"/>
              </a:spcBef>
            </a:pPr>
            <a:r>
              <a:rPr sz="1400" spc="-5" dirty="0">
                <a:latin typeface="Times New Roman"/>
                <a:cs typeface="Times New Roman"/>
              </a:rPr>
              <a:t>Ass</a:t>
            </a:r>
            <a:r>
              <a:rPr lang="en-IN" sz="1400" spc="-5" dirty="0">
                <a:latin typeface="Times New Roman"/>
                <a:cs typeface="Times New Roman"/>
              </a:rPr>
              <a:t>ociate</a:t>
            </a:r>
            <a:r>
              <a:rPr sz="1400" spc="-50" dirty="0">
                <a:latin typeface="Times New Roman"/>
                <a:cs typeface="Times New Roman"/>
              </a:rPr>
              <a:t> </a:t>
            </a:r>
            <a:r>
              <a:rPr sz="1400" spc="-5" dirty="0">
                <a:latin typeface="Times New Roman"/>
                <a:cs typeface="Times New Roman"/>
              </a:rPr>
              <a:t>Professor</a:t>
            </a:r>
            <a:endParaRPr sz="1400" dirty="0">
              <a:latin typeface="Times New Roman"/>
              <a:cs typeface="Times New Roman"/>
            </a:endParaRPr>
          </a:p>
        </p:txBody>
      </p:sp>
      <p:sp>
        <p:nvSpPr>
          <p:cNvPr id="10" name="object 10"/>
          <p:cNvSpPr txBox="1"/>
          <p:nvPr/>
        </p:nvSpPr>
        <p:spPr>
          <a:xfrm>
            <a:off x="1810921" y="5146450"/>
            <a:ext cx="8557895" cy="1480820"/>
          </a:xfrm>
          <a:prstGeom prst="rect">
            <a:avLst/>
          </a:prstGeom>
        </p:spPr>
        <p:txBody>
          <a:bodyPr vert="horz" wrap="square" lIns="0" tIns="12065" rIns="0" bIns="0" rtlCol="0">
            <a:spAutoFit/>
          </a:bodyPr>
          <a:lstStyle/>
          <a:p>
            <a:pPr marL="635" algn="ctr">
              <a:lnSpc>
                <a:spcPct val="100000"/>
              </a:lnSpc>
              <a:spcBef>
                <a:spcPts val="95"/>
              </a:spcBef>
            </a:pPr>
            <a:r>
              <a:rPr sz="2400" spc="-10" dirty="0">
                <a:latin typeface="Times New Roman"/>
                <a:cs typeface="Times New Roman"/>
              </a:rPr>
              <a:t>Department</a:t>
            </a:r>
            <a:r>
              <a:rPr sz="2400" spc="-5" dirty="0">
                <a:latin typeface="Times New Roman"/>
                <a:cs typeface="Times New Roman"/>
              </a:rPr>
              <a:t> of </a:t>
            </a:r>
            <a:r>
              <a:rPr sz="2400" spc="-10" dirty="0">
                <a:latin typeface="Times New Roman"/>
                <a:cs typeface="Times New Roman"/>
              </a:rPr>
              <a:t>Computer</a:t>
            </a:r>
            <a:r>
              <a:rPr sz="2400" spc="-5" dirty="0">
                <a:latin typeface="Times New Roman"/>
                <a:cs typeface="Times New Roman"/>
              </a:rPr>
              <a:t> </a:t>
            </a:r>
            <a:r>
              <a:rPr sz="2400" spc="-10" dirty="0">
                <a:latin typeface="Times New Roman"/>
                <a:cs typeface="Times New Roman"/>
              </a:rPr>
              <a:t>Science</a:t>
            </a:r>
            <a:r>
              <a:rPr sz="2400" spc="-5" dirty="0">
                <a:latin typeface="Times New Roman"/>
                <a:cs typeface="Times New Roman"/>
              </a:rPr>
              <a:t> </a:t>
            </a:r>
            <a:r>
              <a:rPr sz="2400" spc="-10" dirty="0">
                <a:latin typeface="Times New Roman"/>
                <a:cs typeface="Times New Roman"/>
              </a:rPr>
              <a:t>and Engineering</a:t>
            </a:r>
            <a:endParaRPr sz="2400" dirty="0">
              <a:latin typeface="Times New Roman"/>
              <a:cs typeface="Times New Roman"/>
            </a:endParaRPr>
          </a:p>
          <a:p>
            <a:pPr algn="ctr">
              <a:lnSpc>
                <a:spcPct val="100000"/>
              </a:lnSpc>
              <a:spcBef>
                <a:spcPts val="35"/>
              </a:spcBef>
            </a:pPr>
            <a:r>
              <a:rPr sz="3700" spc="-5" dirty="0">
                <a:solidFill>
                  <a:srgbClr val="FF0000"/>
                </a:solidFill>
                <a:latin typeface="Times New Roman"/>
                <a:cs typeface="Times New Roman"/>
              </a:rPr>
              <a:t>Srinivasa</a:t>
            </a:r>
            <a:r>
              <a:rPr sz="3700" dirty="0">
                <a:solidFill>
                  <a:srgbClr val="FF0000"/>
                </a:solidFill>
                <a:latin typeface="Times New Roman"/>
                <a:cs typeface="Times New Roman"/>
              </a:rPr>
              <a:t> </a:t>
            </a:r>
            <a:r>
              <a:rPr sz="3700" spc="-10" dirty="0">
                <a:solidFill>
                  <a:srgbClr val="FF0000"/>
                </a:solidFill>
                <a:latin typeface="Times New Roman"/>
                <a:cs typeface="Times New Roman"/>
              </a:rPr>
              <a:t>Ramanujan </a:t>
            </a:r>
            <a:r>
              <a:rPr sz="3700" spc="-5" dirty="0">
                <a:solidFill>
                  <a:srgbClr val="FF0000"/>
                </a:solidFill>
                <a:latin typeface="Times New Roman"/>
                <a:cs typeface="Times New Roman"/>
              </a:rPr>
              <a:t>Institute</a:t>
            </a:r>
            <a:r>
              <a:rPr sz="3700" dirty="0">
                <a:solidFill>
                  <a:srgbClr val="FF0000"/>
                </a:solidFill>
                <a:latin typeface="Times New Roman"/>
                <a:cs typeface="Times New Roman"/>
              </a:rPr>
              <a:t> of</a:t>
            </a:r>
            <a:r>
              <a:rPr sz="3700" spc="5" dirty="0">
                <a:solidFill>
                  <a:srgbClr val="FF0000"/>
                </a:solidFill>
                <a:latin typeface="Times New Roman"/>
                <a:cs typeface="Times New Roman"/>
              </a:rPr>
              <a:t> </a:t>
            </a:r>
            <a:r>
              <a:rPr sz="3700" spc="-5" dirty="0">
                <a:solidFill>
                  <a:srgbClr val="FF0000"/>
                </a:solidFill>
                <a:latin typeface="Times New Roman"/>
                <a:cs typeface="Times New Roman"/>
              </a:rPr>
              <a:t>Technology</a:t>
            </a:r>
            <a:endParaRPr sz="3700" dirty="0">
              <a:latin typeface="Times New Roman"/>
              <a:cs typeface="Times New Roman"/>
            </a:endParaRPr>
          </a:p>
          <a:p>
            <a:pPr marL="12065" algn="ctr">
              <a:lnSpc>
                <a:spcPct val="100000"/>
              </a:lnSpc>
              <a:spcBef>
                <a:spcPts val="245"/>
              </a:spcBef>
            </a:pPr>
            <a:r>
              <a:rPr sz="1000" b="1" spc="20" dirty="0">
                <a:latin typeface="Times New Roman"/>
                <a:cs typeface="Times New Roman"/>
              </a:rPr>
              <a:t>(</a:t>
            </a:r>
            <a:r>
              <a:rPr sz="1100" b="1" spc="20" dirty="0">
                <a:latin typeface="Verdana"/>
                <a:cs typeface="Verdana"/>
              </a:rPr>
              <a:t>Autonomus)</a:t>
            </a:r>
            <a:endParaRPr sz="1100" dirty="0">
              <a:latin typeface="Verdana"/>
              <a:cs typeface="Verdana"/>
            </a:endParaRPr>
          </a:p>
          <a:p>
            <a:pPr marL="12065" algn="ctr">
              <a:lnSpc>
                <a:spcPct val="100000"/>
              </a:lnSpc>
              <a:spcBef>
                <a:spcPts val="860"/>
              </a:spcBef>
            </a:pPr>
            <a:r>
              <a:rPr sz="1400" b="1" spc="10" dirty="0">
                <a:solidFill>
                  <a:srgbClr val="1F4E78"/>
                </a:solidFill>
                <a:latin typeface="Times New Roman"/>
                <a:cs typeface="Times New Roman"/>
              </a:rPr>
              <a:t>2023</a:t>
            </a:r>
            <a:r>
              <a:rPr sz="1400" b="1" spc="-20" dirty="0">
                <a:solidFill>
                  <a:srgbClr val="1F4E78"/>
                </a:solidFill>
                <a:latin typeface="Times New Roman"/>
                <a:cs typeface="Times New Roman"/>
              </a:rPr>
              <a:t> </a:t>
            </a:r>
            <a:r>
              <a:rPr sz="1400" b="1" spc="5" dirty="0">
                <a:solidFill>
                  <a:srgbClr val="1F4E78"/>
                </a:solidFill>
                <a:latin typeface="Times New Roman"/>
                <a:cs typeface="Times New Roman"/>
              </a:rPr>
              <a:t>-</a:t>
            </a:r>
            <a:r>
              <a:rPr sz="1400" b="1" spc="-20" dirty="0">
                <a:solidFill>
                  <a:srgbClr val="1F4E78"/>
                </a:solidFill>
                <a:latin typeface="Times New Roman"/>
                <a:cs typeface="Times New Roman"/>
              </a:rPr>
              <a:t> </a:t>
            </a:r>
            <a:r>
              <a:rPr sz="1400" b="1" spc="10" dirty="0">
                <a:solidFill>
                  <a:srgbClr val="1F4E78"/>
                </a:solidFill>
                <a:latin typeface="Times New Roman"/>
                <a:cs typeface="Times New Roman"/>
              </a:rPr>
              <a:t>2024</a:t>
            </a:r>
            <a:endParaRPr sz="1400" dirty="0">
              <a:latin typeface="Times New Roman"/>
              <a:cs typeface="Times New Roman"/>
            </a:endParaRPr>
          </a:p>
        </p:txBody>
      </p:sp>
      <p:sp>
        <p:nvSpPr>
          <p:cNvPr id="11" name="object 11"/>
          <p:cNvSpPr txBox="1"/>
          <p:nvPr/>
        </p:nvSpPr>
        <p:spPr>
          <a:xfrm>
            <a:off x="3733800" y="1531537"/>
            <a:ext cx="2253328" cy="604653"/>
          </a:xfrm>
          <a:prstGeom prst="rect">
            <a:avLst/>
          </a:prstGeom>
        </p:spPr>
        <p:txBody>
          <a:bodyPr vert="horz" wrap="square" lIns="0" tIns="70485" rIns="0" bIns="0" rtlCol="0">
            <a:spAutoFit/>
          </a:bodyPr>
          <a:lstStyle/>
          <a:p>
            <a:pPr marL="19685">
              <a:lnSpc>
                <a:spcPct val="100000"/>
              </a:lnSpc>
              <a:spcBef>
                <a:spcPts val="555"/>
              </a:spcBef>
            </a:pPr>
            <a:r>
              <a:rPr lang="en-IN" sz="2250" spc="10" dirty="0" err="1">
                <a:latin typeface="Times New Roman" panose="02020603050405020304" pitchFamily="18" charset="0"/>
                <a:cs typeface="Times New Roman" panose="02020603050405020304" pitchFamily="18" charset="0"/>
              </a:rPr>
              <a:t>G.Mahesh</a:t>
            </a:r>
            <a:r>
              <a:rPr lang="en-IN" sz="2250" spc="10" dirty="0">
                <a:latin typeface="Times New Roman" panose="02020603050405020304" pitchFamily="18" charset="0"/>
                <a:cs typeface="Times New Roman" panose="02020603050405020304" pitchFamily="18" charset="0"/>
              </a:rPr>
              <a:t> Kumar </a:t>
            </a:r>
            <a:endParaRPr sz="2250" dirty="0">
              <a:latin typeface="Times New Roman" panose="02020603050405020304" pitchFamily="18" charset="0"/>
              <a:cs typeface="Times New Roman" panose="02020603050405020304" pitchFamily="18" charset="0"/>
            </a:endParaRPr>
          </a:p>
          <a:p>
            <a:pPr marL="12700">
              <a:lnSpc>
                <a:spcPct val="100000"/>
              </a:lnSpc>
              <a:spcBef>
                <a:spcPts val="204"/>
              </a:spcBef>
            </a:pPr>
            <a:r>
              <a:rPr sz="1050" spc="-5" dirty="0">
                <a:latin typeface="Times New Roman" panose="02020603050405020304" pitchFamily="18" charset="0"/>
                <a:cs typeface="Times New Roman" panose="02020603050405020304" pitchFamily="18" charset="0"/>
              </a:rPr>
              <a:t>Roll</a:t>
            </a:r>
            <a:r>
              <a:rPr sz="1050" spc="-25" dirty="0">
                <a:latin typeface="Times New Roman" panose="02020603050405020304" pitchFamily="18" charset="0"/>
                <a:cs typeface="Times New Roman" panose="02020603050405020304" pitchFamily="18" charset="0"/>
              </a:rPr>
              <a:t> </a:t>
            </a:r>
            <a:r>
              <a:rPr sz="1050" spc="-5" dirty="0">
                <a:latin typeface="Times New Roman" panose="02020603050405020304" pitchFamily="18" charset="0"/>
                <a:cs typeface="Times New Roman" panose="02020603050405020304" pitchFamily="18" charset="0"/>
              </a:rPr>
              <a:t>No.</a:t>
            </a:r>
            <a:r>
              <a:rPr sz="1050" spc="-20" dirty="0">
                <a:latin typeface="Times New Roman" panose="02020603050405020304" pitchFamily="18" charset="0"/>
                <a:cs typeface="Times New Roman" panose="02020603050405020304" pitchFamily="18" charset="0"/>
              </a:rPr>
              <a:t> </a:t>
            </a:r>
            <a:r>
              <a:rPr lang="en-IN" sz="1050" spc="-20" dirty="0">
                <a:latin typeface="Times New Roman" panose="02020603050405020304" pitchFamily="18" charset="0"/>
                <a:cs typeface="Times New Roman" panose="02020603050405020304" pitchFamily="18" charset="0"/>
              </a:rPr>
              <a:t>204G1A0551</a:t>
            </a:r>
            <a:endParaRPr sz="1050" dirty="0">
              <a:latin typeface="Times New Roman" panose="02020603050405020304" pitchFamily="18" charset="0"/>
              <a:cs typeface="Times New Roman" panose="02020603050405020304" pitchFamily="18" charset="0"/>
            </a:endParaRPr>
          </a:p>
        </p:txBody>
      </p:sp>
      <p:sp>
        <p:nvSpPr>
          <p:cNvPr id="12" name="object 12"/>
          <p:cNvSpPr txBox="1"/>
          <p:nvPr/>
        </p:nvSpPr>
        <p:spPr>
          <a:xfrm>
            <a:off x="6477000" y="1558536"/>
            <a:ext cx="1524000" cy="604653"/>
          </a:xfrm>
          <a:prstGeom prst="rect">
            <a:avLst/>
          </a:prstGeom>
        </p:spPr>
        <p:txBody>
          <a:bodyPr vert="horz" wrap="square" lIns="0" tIns="70485" rIns="0" bIns="0" rtlCol="0">
            <a:spAutoFit/>
          </a:bodyPr>
          <a:lstStyle/>
          <a:p>
            <a:pPr marL="12700">
              <a:lnSpc>
                <a:spcPct val="100000"/>
              </a:lnSpc>
              <a:spcBef>
                <a:spcPts val="555"/>
              </a:spcBef>
            </a:pPr>
            <a:r>
              <a:rPr lang="en-IN" sz="2250" spc="15" dirty="0" err="1">
                <a:latin typeface="Times New Roman" panose="02020603050405020304" pitchFamily="18" charset="0"/>
                <a:cs typeface="Times New Roman" panose="02020603050405020304" pitchFamily="18" charset="0"/>
              </a:rPr>
              <a:t>V.Meghana</a:t>
            </a:r>
            <a:endParaRPr sz="2250" dirty="0">
              <a:latin typeface="Times New Roman" panose="02020603050405020304" pitchFamily="18" charset="0"/>
              <a:cs typeface="Times New Roman" panose="02020603050405020304" pitchFamily="18" charset="0"/>
            </a:endParaRPr>
          </a:p>
          <a:p>
            <a:pPr marL="53340">
              <a:lnSpc>
                <a:spcPct val="100000"/>
              </a:lnSpc>
              <a:spcBef>
                <a:spcPts val="204"/>
              </a:spcBef>
            </a:pPr>
            <a:r>
              <a:rPr sz="1050" spc="-5" dirty="0">
                <a:latin typeface="Times New Roman" panose="02020603050405020304" pitchFamily="18" charset="0"/>
                <a:cs typeface="Times New Roman" panose="02020603050405020304" pitchFamily="18" charset="0"/>
              </a:rPr>
              <a:t>Roll</a:t>
            </a:r>
            <a:r>
              <a:rPr sz="1050" spc="-20" dirty="0">
                <a:latin typeface="Times New Roman" panose="02020603050405020304" pitchFamily="18" charset="0"/>
                <a:cs typeface="Times New Roman" panose="02020603050405020304" pitchFamily="18" charset="0"/>
              </a:rPr>
              <a:t> </a:t>
            </a:r>
            <a:r>
              <a:rPr sz="1050" spc="-5" dirty="0">
                <a:latin typeface="Times New Roman" panose="02020603050405020304" pitchFamily="18" charset="0"/>
                <a:cs typeface="Times New Roman" panose="02020603050405020304" pitchFamily="18" charset="0"/>
              </a:rPr>
              <a:t>No.</a:t>
            </a:r>
            <a:r>
              <a:rPr sz="1050" spc="-10" dirty="0">
                <a:latin typeface="Times New Roman" panose="02020603050405020304" pitchFamily="18" charset="0"/>
                <a:cs typeface="Times New Roman" panose="02020603050405020304" pitchFamily="18" charset="0"/>
              </a:rPr>
              <a:t> </a:t>
            </a:r>
            <a:r>
              <a:rPr lang="en-IN" sz="1050" spc="-10" dirty="0">
                <a:latin typeface="Times New Roman" panose="02020603050405020304" pitchFamily="18" charset="0"/>
                <a:cs typeface="Times New Roman" panose="02020603050405020304" pitchFamily="18" charset="0"/>
              </a:rPr>
              <a:t>204G1A0556</a:t>
            </a:r>
            <a:endParaRPr sz="1050" dirty="0">
              <a:latin typeface="Times New Roman" panose="02020603050405020304" pitchFamily="18" charset="0"/>
              <a:cs typeface="Times New Roman" panose="02020603050405020304" pitchFamily="18" charset="0"/>
            </a:endParaRPr>
          </a:p>
        </p:txBody>
      </p:sp>
      <p:sp>
        <p:nvSpPr>
          <p:cNvPr id="13" name="object 13"/>
          <p:cNvSpPr txBox="1"/>
          <p:nvPr/>
        </p:nvSpPr>
        <p:spPr>
          <a:xfrm>
            <a:off x="1447800" y="1531536"/>
            <a:ext cx="1379654" cy="604653"/>
          </a:xfrm>
          <a:prstGeom prst="rect">
            <a:avLst/>
          </a:prstGeom>
        </p:spPr>
        <p:txBody>
          <a:bodyPr vert="horz" wrap="square" lIns="0" tIns="70485" rIns="0" bIns="0" rtlCol="0">
            <a:spAutoFit/>
          </a:bodyPr>
          <a:lstStyle/>
          <a:p>
            <a:pPr marL="12700">
              <a:lnSpc>
                <a:spcPct val="100000"/>
              </a:lnSpc>
              <a:spcBef>
                <a:spcPts val="555"/>
              </a:spcBef>
            </a:pPr>
            <a:r>
              <a:rPr lang="en-IN" sz="2250" spc="10" dirty="0" err="1">
                <a:latin typeface="Times New Roman" panose="02020603050405020304" pitchFamily="18" charset="0"/>
                <a:cs typeface="Times New Roman" panose="02020603050405020304" pitchFamily="18" charset="0"/>
              </a:rPr>
              <a:t>N.Jyothi</a:t>
            </a:r>
            <a:endParaRPr sz="2250" dirty="0">
              <a:latin typeface="Times New Roman" panose="02020603050405020304" pitchFamily="18" charset="0"/>
              <a:cs typeface="Times New Roman" panose="02020603050405020304" pitchFamily="18" charset="0"/>
            </a:endParaRPr>
          </a:p>
          <a:p>
            <a:pPr marL="53340">
              <a:lnSpc>
                <a:spcPct val="100000"/>
              </a:lnSpc>
              <a:spcBef>
                <a:spcPts val="204"/>
              </a:spcBef>
            </a:pPr>
            <a:r>
              <a:rPr sz="1050" spc="-5" dirty="0">
                <a:latin typeface="Times New Roman" panose="02020603050405020304" pitchFamily="18" charset="0"/>
                <a:cs typeface="Times New Roman" panose="02020603050405020304" pitchFamily="18" charset="0"/>
              </a:rPr>
              <a:t>Roll</a:t>
            </a:r>
            <a:r>
              <a:rPr sz="1050" spc="-20" dirty="0">
                <a:latin typeface="Times New Roman" panose="02020603050405020304" pitchFamily="18" charset="0"/>
                <a:cs typeface="Times New Roman" panose="02020603050405020304" pitchFamily="18" charset="0"/>
              </a:rPr>
              <a:t> </a:t>
            </a:r>
            <a:r>
              <a:rPr sz="1050" spc="-5" dirty="0">
                <a:latin typeface="Times New Roman" panose="02020603050405020304" pitchFamily="18" charset="0"/>
                <a:cs typeface="Times New Roman" panose="02020603050405020304" pitchFamily="18" charset="0"/>
              </a:rPr>
              <a:t>No.</a:t>
            </a:r>
            <a:r>
              <a:rPr sz="1050" spc="-10" dirty="0">
                <a:latin typeface="Times New Roman" panose="02020603050405020304" pitchFamily="18" charset="0"/>
                <a:cs typeface="Times New Roman" panose="02020603050405020304" pitchFamily="18" charset="0"/>
              </a:rPr>
              <a:t> </a:t>
            </a:r>
            <a:r>
              <a:rPr lang="en-IN" sz="1050" spc="-10" dirty="0">
                <a:latin typeface="Times New Roman" panose="02020603050405020304" pitchFamily="18" charset="0"/>
                <a:cs typeface="Times New Roman" panose="02020603050405020304" pitchFamily="18" charset="0"/>
              </a:rPr>
              <a:t>204G1A0546</a:t>
            </a:r>
            <a:endParaRPr sz="1050" dirty="0">
              <a:latin typeface="Times New Roman" panose="02020603050405020304" pitchFamily="18" charset="0"/>
              <a:cs typeface="Times New Roman" panose="02020603050405020304" pitchFamily="18" charset="0"/>
            </a:endParaRPr>
          </a:p>
        </p:txBody>
      </p:sp>
      <p:grpSp>
        <p:nvGrpSpPr>
          <p:cNvPr id="14" name="object 14"/>
          <p:cNvGrpSpPr/>
          <p:nvPr/>
        </p:nvGrpSpPr>
        <p:grpSpPr>
          <a:xfrm>
            <a:off x="697680" y="255436"/>
            <a:ext cx="10642600" cy="972185"/>
            <a:chOff x="697680" y="297000"/>
            <a:chExt cx="10642600" cy="972185"/>
          </a:xfrm>
        </p:grpSpPr>
        <p:pic>
          <p:nvPicPr>
            <p:cNvPr id="15" name="object 15"/>
            <p:cNvPicPr/>
            <p:nvPr/>
          </p:nvPicPr>
          <p:blipFill>
            <a:blip r:embed="rId2" cstate="print"/>
            <a:stretch>
              <a:fillRect/>
            </a:stretch>
          </p:blipFill>
          <p:spPr>
            <a:xfrm>
              <a:off x="697680" y="297000"/>
              <a:ext cx="10642320" cy="972000"/>
            </a:xfrm>
            <a:prstGeom prst="rect">
              <a:avLst/>
            </a:prstGeom>
          </p:spPr>
        </p:pic>
        <p:sp>
          <p:nvSpPr>
            <p:cNvPr id="16" name="object 16"/>
            <p:cNvSpPr/>
            <p:nvPr/>
          </p:nvSpPr>
          <p:spPr>
            <a:xfrm>
              <a:off x="754920" y="335160"/>
              <a:ext cx="10528300" cy="857885"/>
            </a:xfrm>
            <a:custGeom>
              <a:avLst/>
              <a:gdLst/>
              <a:ahLst/>
              <a:cxnLst/>
              <a:rect l="l" t="t" r="r" b="b"/>
              <a:pathLst>
                <a:path w="10528300" h="857885">
                  <a:moveTo>
                    <a:pt x="10384917" y="857519"/>
                  </a:moveTo>
                  <a:lnTo>
                    <a:pt x="142922" y="857519"/>
                  </a:lnTo>
                  <a:lnTo>
                    <a:pt x="97748" y="850233"/>
                  </a:lnTo>
                  <a:lnTo>
                    <a:pt x="58514" y="829944"/>
                  </a:lnTo>
                  <a:lnTo>
                    <a:pt x="27575" y="799005"/>
                  </a:lnTo>
                  <a:lnTo>
                    <a:pt x="7286" y="759771"/>
                  </a:lnTo>
                  <a:lnTo>
                    <a:pt x="0" y="714597"/>
                  </a:lnTo>
                  <a:lnTo>
                    <a:pt x="0" y="142922"/>
                  </a:lnTo>
                  <a:lnTo>
                    <a:pt x="7286" y="97748"/>
                  </a:lnTo>
                  <a:lnTo>
                    <a:pt x="27575" y="58514"/>
                  </a:lnTo>
                  <a:lnTo>
                    <a:pt x="58514" y="27575"/>
                  </a:lnTo>
                  <a:lnTo>
                    <a:pt x="97748" y="7286"/>
                  </a:lnTo>
                  <a:lnTo>
                    <a:pt x="142922" y="0"/>
                  </a:lnTo>
                  <a:lnTo>
                    <a:pt x="10384917" y="0"/>
                  </a:lnTo>
                  <a:lnTo>
                    <a:pt x="10439611" y="10879"/>
                  </a:lnTo>
                  <a:lnTo>
                    <a:pt x="10485979" y="41861"/>
                  </a:lnTo>
                  <a:lnTo>
                    <a:pt x="10516960" y="88228"/>
                  </a:lnTo>
                  <a:lnTo>
                    <a:pt x="10527839" y="142922"/>
                  </a:lnTo>
                  <a:lnTo>
                    <a:pt x="10527839" y="714597"/>
                  </a:lnTo>
                  <a:lnTo>
                    <a:pt x="10520553" y="759771"/>
                  </a:lnTo>
                  <a:lnTo>
                    <a:pt x="10500264" y="799005"/>
                  </a:lnTo>
                  <a:lnTo>
                    <a:pt x="10469325" y="829944"/>
                  </a:lnTo>
                  <a:lnTo>
                    <a:pt x="10430091" y="850233"/>
                  </a:lnTo>
                  <a:lnTo>
                    <a:pt x="10384917" y="857519"/>
                  </a:lnTo>
                  <a:close/>
                </a:path>
              </a:pathLst>
            </a:custGeom>
            <a:solidFill>
              <a:srgbClr val="FF6600"/>
            </a:solidFill>
          </p:spPr>
          <p:txBody>
            <a:bodyPr wrap="square" lIns="0" tIns="0" rIns="0" bIns="0" rtlCol="0"/>
            <a:lstStyle/>
            <a:p>
              <a:endParaRPr dirty="0"/>
            </a:p>
          </p:txBody>
        </p:sp>
      </p:grpSp>
      <p:sp>
        <p:nvSpPr>
          <p:cNvPr id="17" name="object 17"/>
          <p:cNvSpPr txBox="1">
            <a:spLocks noGrp="1"/>
          </p:cNvSpPr>
          <p:nvPr>
            <p:ph type="title"/>
          </p:nvPr>
        </p:nvSpPr>
        <p:spPr>
          <a:xfrm>
            <a:off x="2057400" y="491124"/>
            <a:ext cx="8382000" cy="505267"/>
          </a:xfrm>
          <a:prstGeom prst="rect">
            <a:avLst/>
          </a:prstGeom>
        </p:spPr>
        <p:txBody>
          <a:bodyPr vert="horz" wrap="square" lIns="0" tIns="12700" rIns="0" bIns="0" rtlCol="0">
            <a:spAutoFit/>
          </a:bodyPr>
          <a:lstStyle/>
          <a:p>
            <a:pPr marL="12700">
              <a:lnSpc>
                <a:spcPct val="100000"/>
              </a:lnSpc>
              <a:spcBef>
                <a:spcPts val="100"/>
              </a:spcBef>
            </a:pPr>
            <a:r>
              <a:rPr lang="en-IN" sz="3200" i="0" spc="-5" dirty="0">
                <a:solidFill>
                  <a:srgbClr val="FFFFFF"/>
                </a:solidFill>
              </a:rPr>
              <a:t>Prediction of DDoS attacks in Cloud Environment</a:t>
            </a:r>
            <a:endParaRPr sz="3200" dirty="0">
              <a:latin typeface="Times New Roman"/>
              <a:cs typeface="Times New Roman"/>
            </a:endParaRPr>
          </a:p>
        </p:txBody>
      </p:sp>
      <p:sp>
        <p:nvSpPr>
          <p:cNvPr id="18" name="object 18"/>
          <p:cNvSpPr txBox="1"/>
          <p:nvPr/>
        </p:nvSpPr>
        <p:spPr>
          <a:xfrm>
            <a:off x="5987128" y="1279071"/>
            <a:ext cx="217804" cy="269240"/>
          </a:xfrm>
          <a:prstGeom prst="rect">
            <a:avLst/>
          </a:prstGeom>
        </p:spPr>
        <p:txBody>
          <a:bodyPr vert="horz" wrap="square" lIns="0" tIns="12700" rIns="0" bIns="0" rtlCol="0">
            <a:spAutoFit/>
          </a:bodyPr>
          <a:lstStyle/>
          <a:p>
            <a:pPr marL="12700">
              <a:lnSpc>
                <a:spcPct val="100000"/>
              </a:lnSpc>
              <a:spcBef>
                <a:spcPts val="100"/>
              </a:spcBef>
            </a:pPr>
            <a:r>
              <a:rPr sz="1600" i="1" dirty="0">
                <a:latin typeface="Times New Roman"/>
                <a:cs typeface="Times New Roman"/>
              </a:rPr>
              <a:t>by</a:t>
            </a:r>
            <a:endParaRPr sz="1600">
              <a:latin typeface="Times New Roman"/>
              <a:cs typeface="Times New Roman"/>
            </a:endParaRPr>
          </a:p>
        </p:txBody>
      </p:sp>
      <p:pic>
        <p:nvPicPr>
          <p:cNvPr id="19" name="object 19"/>
          <p:cNvPicPr/>
          <p:nvPr/>
        </p:nvPicPr>
        <p:blipFill>
          <a:blip r:embed="rId3" cstate="print"/>
          <a:stretch>
            <a:fillRect/>
          </a:stretch>
        </p:blipFill>
        <p:spPr>
          <a:xfrm>
            <a:off x="5174280" y="3476880"/>
            <a:ext cx="1843199" cy="1662691"/>
          </a:xfrm>
          <a:prstGeom prst="rect">
            <a:avLst/>
          </a:prstGeom>
        </p:spPr>
      </p:pic>
      <p:sp>
        <p:nvSpPr>
          <p:cNvPr id="20" name="object 20"/>
          <p:cNvSpPr txBox="1"/>
          <p:nvPr/>
        </p:nvSpPr>
        <p:spPr>
          <a:xfrm>
            <a:off x="8763001" y="1569452"/>
            <a:ext cx="1524000" cy="601447"/>
          </a:xfrm>
          <a:prstGeom prst="rect">
            <a:avLst/>
          </a:prstGeom>
        </p:spPr>
        <p:txBody>
          <a:bodyPr vert="horz" wrap="square" lIns="0" tIns="67310" rIns="0" bIns="0" rtlCol="0">
            <a:spAutoFit/>
          </a:bodyPr>
          <a:lstStyle/>
          <a:p>
            <a:pPr marL="12700">
              <a:lnSpc>
                <a:spcPct val="100000"/>
              </a:lnSpc>
              <a:spcBef>
                <a:spcPts val="530"/>
              </a:spcBef>
            </a:pPr>
            <a:r>
              <a:rPr lang="en-IN" sz="2250" dirty="0">
                <a:latin typeface="+mj-lt"/>
                <a:cs typeface="Times New Roman"/>
              </a:rPr>
              <a:t>   </a:t>
            </a:r>
            <a:r>
              <a:rPr lang="en-IN" sz="2250" dirty="0">
                <a:latin typeface="Times New Roman" panose="02020603050405020304" pitchFamily="18" charset="0"/>
                <a:cs typeface="Times New Roman" panose="02020603050405020304" pitchFamily="18" charset="0"/>
              </a:rPr>
              <a:t>J. Ashok</a:t>
            </a:r>
            <a:endParaRPr sz="2250" dirty="0">
              <a:latin typeface="Times New Roman" panose="02020603050405020304" pitchFamily="18" charset="0"/>
              <a:cs typeface="Times New Roman" panose="02020603050405020304" pitchFamily="18" charset="0"/>
            </a:endParaRPr>
          </a:p>
          <a:p>
            <a:pPr marL="233045">
              <a:lnSpc>
                <a:spcPct val="100000"/>
              </a:lnSpc>
              <a:spcBef>
                <a:spcPts val="190"/>
              </a:spcBef>
            </a:pPr>
            <a:r>
              <a:rPr sz="1050" spc="-10" dirty="0">
                <a:latin typeface="Times New Roman" panose="02020603050405020304" pitchFamily="18" charset="0"/>
                <a:cs typeface="Times New Roman" panose="02020603050405020304" pitchFamily="18" charset="0"/>
              </a:rPr>
              <a:t>Roll</a:t>
            </a:r>
            <a:r>
              <a:rPr sz="1050" spc="-25" dirty="0">
                <a:latin typeface="Times New Roman" panose="02020603050405020304" pitchFamily="18" charset="0"/>
                <a:cs typeface="Times New Roman" panose="02020603050405020304" pitchFamily="18" charset="0"/>
              </a:rPr>
              <a:t> </a:t>
            </a:r>
            <a:r>
              <a:rPr sz="1050" spc="-10" dirty="0">
                <a:latin typeface="Times New Roman" panose="02020603050405020304" pitchFamily="18" charset="0"/>
                <a:cs typeface="Times New Roman" panose="02020603050405020304" pitchFamily="18" charset="0"/>
              </a:rPr>
              <a:t>No.</a:t>
            </a:r>
            <a:r>
              <a:rPr sz="1050" spc="-20" dirty="0">
                <a:latin typeface="Times New Roman" panose="02020603050405020304" pitchFamily="18" charset="0"/>
                <a:cs typeface="Times New Roman" panose="02020603050405020304" pitchFamily="18" charset="0"/>
              </a:rPr>
              <a:t> </a:t>
            </a:r>
            <a:r>
              <a:rPr lang="en-IN" sz="1050" spc="-5" dirty="0">
                <a:latin typeface="Times New Roman" panose="02020603050405020304" pitchFamily="18" charset="0"/>
                <a:cs typeface="Times New Roman" panose="02020603050405020304" pitchFamily="18" charset="0"/>
              </a:rPr>
              <a:t>204G1A0517</a:t>
            </a:r>
            <a:endParaRPr sz="10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xmlns="" id="{6470A360-A89E-00D3-4C89-95B04F913C43}"/>
              </a:ext>
            </a:extLst>
          </p:cNvPr>
          <p:cNvSpPr txBox="1"/>
          <p:nvPr/>
        </p:nvSpPr>
        <p:spPr>
          <a:xfrm>
            <a:off x="0" y="0"/>
            <a:ext cx="12192000" cy="219355"/>
          </a:xfrm>
          <a:prstGeom prst="rect">
            <a:avLst/>
          </a:prstGeom>
          <a:solidFill>
            <a:srgbClr val="006666"/>
          </a:solidFill>
        </p:spPr>
        <p:txBody>
          <a:bodyPr vert="horz" wrap="square" lIns="0" tIns="0" rIns="0" bIns="0" rtlCol="0">
            <a:spAutoFit/>
          </a:bodyPr>
          <a:lstStyle/>
          <a:p>
            <a:pPr algn="ctr">
              <a:lnSpc>
                <a:spcPts val="1755"/>
              </a:lnSpc>
            </a:pPr>
            <a:r>
              <a:rPr lang="en-US" sz="1400" b="1" i="1" spc="-5" dirty="0">
                <a:solidFill>
                  <a:srgbClr val="FFFFFF"/>
                </a:solidFill>
              </a:rPr>
              <a:t>Prediction of DDoS attacks </a:t>
            </a:r>
            <a:r>
              <a:rPr lang="en-IN" sz="1400" b="1" i="1" spc="-5" dirty="0">
                <a:solidFill>
                  <a:srgbClr val="FFFFFF"/>
                </a:solidFill>
              </a:rPr>
              <a:t>using Deep Learning</a:t>
            </a:r>
            <a:endParaRPr lang="en-US" sz="1400" b="1" i="1" dirty="0">
              <a:latin typeface="Times New Roman"/>
              <a:cs typeface="Times New Roman"/>
            </a:endParaRPr>
          </a:p>
        </p:txBody>
      </p:sp>
      <p:sp>
        <p:nvSpPr>
          <p:cNvPr id="3" name="object 4">
            <a:extLst>
              <a:ext uri="{FF2B5EF4-FFF2-40B4-BE49-F238E27FC236}">
                <a16:creationId xmlns:a16="http://schemas.microsoft.com/office/drawing/2014/main" xmlns="" id="{AAFF0B4B-0A40-7D0F-C9B3-6D70CF320757}"/>
              </a:ext>
            </a:extLst>
          </p:cNvPr>
          <p:cNvSpPr txBox="1"/>
          <p:nvPr/>
        </p:nvSpPr>
        <p:spPr>
          <a:xfrm>
            <a:off x="0" y="232919"/>
            <a:ext cx="12192000" cy="846386"/>
          </a:xfrm>
          <a:prstGeom prst="rect">
            <a:avLst/>
          </a:prstGeom>
          <a:solidFill>
            <a:srgbClr val="FF6600"/>
          </a:solidFill>
        </p:spPr>
        <p:txBody>
          <a:bodyPr vert="horz" wrap="square" lIns="0" tIns="0" rIns="0" bIns="0" rtlCol="0">
            <a:spAutoFit/>
          </a:bodyPr>
          <a:lstStyle/>
          <a:p>
            <a:pPr marL="85725">
              <a:lnSpc>
                <a:spcPts val="3279"/>
              </a:lnSpc>
            </a:pPr>
            <a:r>
              <a:rPr lang="en-IN" sz="2800" spc="-5" dirty="0">
                <a:latin typeface="Times New Roman"/>
                <a:cs typeface="Times New Roman"/>
              </a:rPr>
              <a:t>Continue…</a:t>
            </a:r>
          </a:p>
          <a:p>
            <a:pPr marL="85725">
              <a:lnSpc>
                <a:spcPts val="3279"/>
              </a:lnSpc>
            </a:pPr>
            <a:endParaRPr sz="2800" dirty="0">
              <a:latin typeface="Times New Roman"/>
              <a:cs typeface="Times New Roman"/>
            </a:endParaRPr>
          </a:p>
        </p:txBody>
      </p:sp>
      <p:sp>
        <p:nvSpPr>
          <p:cNvPr id="4" name="Title 3">
            <a:extLst>
              <a:ext uri="{FF2B5EF4-FFF2-40B4-BE49-F238E27FC236}">
                <a16:creationId xmlns:a16="http://schemas.microsoft.com/office/drawing/2014/main" xmlns="" id="{C6351B1E-596B-A651-E7ED-80449B277A46}"/>
              </a:ext>
            </a:extLst>
          </p:cNvPr>
          <p:cNvSpPr>
            <a:spLocks noGrp="1"/>
          </p:cNvSpPr>
          <p:nvPr>
            <p:ph type="ctrTitle"/>
          </p:nvPr>
        </p:nvSpPr>
        <p:spPr>
          <a:xfrm>
            <a:off x="0" y="1092869"/>
            <a:ext cx="11658600" cy="369332"/>
          </a:xfrm>
        </p:spPr>
        <p:txBody>
          <a:bodyPr/>
          <a:lstStyle/>
          <a:p>
            <a:r>
              <a:rPr lang="en-US" sz="2400" b="1" i="0" dirty="0">
                <a:solidFill>
                  <a:schemeClr val="tx1"/>
                </a:solidFill>
                <a:effectLst/>
                <a:latin typeface="+mn-lt"/>
                <a:ea typeface="Cambria" panose="02040503050406030204" pitchFamily="18" charset="0"/>
              </a:rPr>
              <a:t> </a:t>
            </a:r>
            <a:endParaRPr lang="en-IN" sz="2400" b="1" dirty="0">
              <a:latin typeface="Times New Roman" panose="02020603050405020304" pitchFamily="18" charset="0"/>
              <a:cs typeface="Times New Roman" panose="02020603050405020304" pitchFamily="18" charset="0"/>
            </a:endParaRPr>
          </a:p>
        </p:txBody>
      </p:sp>
      <p:sp>
        <p:nvSpPr>
          <p:cNvPr id="6" name="object 4">
            <a:extLst>
              <a:ext uri="{FF2B5EF4-FFF2-40B4-BE49-F238E27FC236}">
                <a16:creationId xmlns:a16="http://schemas.microsoft.com/office/drawing/2014/main" xmlns="" id="{FC8F2FD6-2495-12F3-A225-DD9B1F215B88}"/>
              </a:ext>
            </a:extLst>
          </p:cNvPr>
          <p:cNvSpPr txBox="1"/>
          <p:nvPr/>
        </p:nvSpPr>
        <p:spPr>
          <a:xfrm>
            <a:off x="0" y="232919"/>
            <a:ext cx="12192000" cy="423193"/>
          </a:xfrm>
          <a:prstGeom prst="rect">
            <a:avLst/>
          </a:prstGeom>
          <a:solidFill>
            <a:srgbClr val="FF6600"/>
          </a:solidFill>
        </p:spPr>
        <p:txBody>
          <a:bodyPr vert="horz" wrap="square" lIns="0" tIns="0" rIns="0" bIns="0" rtlCol="0">
            <a:spAutoFit/>
          </a:bodyPr>
          <a:lstStyle/>
          <a:p>
            <a:pPr marL="85725">
              <a:lnSpc>
                <a:spcPts val="3279"/>
              </a:lnSpc>
            </a:pPr>
            <a:r>
              <a:rPr lang="en-US" sz="2800" spc="-5" dirty="0">
                <a:latin typeface="Times New Roman"/>
                <a:cs typeface="Times New Roman"/>
              </a:rPr>
              <a:t>Tabular Representation of Algorithms</a:t>
            </a:r>
            <a:endParaRPr lang="en-US" sz="2800" dirty="0">
              <a:latin typeface="Times New Roman"/>
              <a:cs typeface="Times New Roman"/>
            </a:endParaRPr>
          </a:p>
        </p:txBody>
      </p:sp>
      <p:sp>
        <p:nvSpPr>
          <p:cNvPr id="7" name="Date Placeholder 6">
            <a:extLst>
              <a:ext uri="{FF2B5EF4-FFF2-40B4-BE49-F238E27FC236}">
                <a16:creationId xmlns:a16="http://schemas.microsoft.com/office/drawing/2014/main" xmlns="" id="{93E02ECE-0C1B-9BFD-A7BB-EDE0B9965C85}"/>
              </a:ext>
            </a:extLst>
          </p:cNvPr>
          <p:cNvSpPr>
            <a:spLocks noGrp="1"/>
          </p:cNvSpPr>
          <p:nvPr>
            <p:ph type="dt" sz="half" idx="6"/>
          </p:nvPr>
        </p:nvSpPr>
        <p:spPr/>
        <p:txBody>
          <a:bodyPr/>
          <a:lstStyle/>
          <a:p>
            <a:pPr marL="12700">
              <a:lnSpc>
                <a:spcPts val="1845"/>
              </a:lnSpc>
            </a:pPr>
            <a:endParaRPr lang="en-US" sz="1600" dirty="0"/>
          </a:p>
        </p:txBody>
      </p:sp>
      <p:sp>
        <p:nvSpPr>
          <p:cNvPr id="8" name="Footer Placeholder 7">
            <a:extLst>
              <a:ext uri="{FF2B5EF4-FFF2-40B4-BE49-F238E27FC236}">
                <a16:creationId xmlns:a16="http://schemas.microsoft.com/office/drawing/2014/main" xmlns="" id="{DB49C3BA-F9CF-8A82-3900-121F2BB5EA9D}"/>
              </a:ext>
            </a:extLst>
          </p:cNvPr>
          <p:cNvSpPr>
            <a:spLocks noGrp="1"/>
          </p:cNvSpPr>
          <p:nvPr>
            <p:ph type="ftr" sz="quarter" idx="5"/>
          </p:nvPr>
        </p:nvSpPr>
        <p:spPr/>
        <p:txBody>
          <a:bodyPr/>
          <a:lstStyle/>
          <a:p>
            <a:pPr marL="12700">
              <a:lnSpc>
                <a:spcPts val="1845"/>
              </a:lnSpc>
            </a:pPr>
            <a:r>
              <a:rPr lang="en-IN"/>
              <a:t>A - 6</a:t>
            </a:r>
            <a:endParaRPr lang="en-IN" dirty="0"/>
          </a:p>
        </p:txBody>
      </p:sp>
      <p:sp>
        <p:nvSpPr>
          <p:cNvPr id="10" name="Slide Number Placeholder 9">
            <a:extLst>
              <a:ext uri="{FF2B5EF4-FFF2-40B4-BE49-F238E27FC236}">
                <a16:creationId xmlns:a16="http://schemas.microsoft.com/office/drawing/2014/main" xmlns="" id="{7781E823-CA1D-F3C4-2F47-8F141410B6F4}"/>
              </a:ext>
            </a:extLst>
          </p:cNvPr>
          <p:cNvSpPr>
            <a:spLocks noGrp="1"/>
          </p:cNvSpPr>
          <p:nvPr>
            <p:ph type="sldNum" sz="quarter" idx="7"/>
          </p:nvPr>
        </p:nvSpPr>
        <p:spPr/>
        <p:txBody>
          <a:bodyPr/>
          <a:lstStyle/>
          <a:p>
            <a:pPr marL="38100">
              <a:lnSpc>
                <a:spcPts val="1845"/>
              </a:lnSpc>
            </a:pPr>
            <a:fld id="{81D60167-4931-47E6-BA6A-407CBD079E47}" type="slidenum">
              <a:rPr lang="en-IN" smtClean="0"/>
              <a:t>10</a:t>
            </a:fld>
            <a:endParaRPr lang="en-IN" dirty="0"/>
          </a:p>
        </p:txBody>
      </p:sp>
      <p:graphicFrame>
        <p:nvGraphicFramePr>
          <p:cNvPr id="12" name="Table 11">
            <a:extLst>
              <a:ext uri="{FF2B5EF4-FFF2-40B4-BE49-F238E27FC236}">
                <a16:creationId xmlns:a16="http://schemas.microsoft.com/office/drawing/2014/main" xmlns="" id="{0B3C7386-3F79-DFF5-1AAA-308833427908}"/>
              </a:ext>
            </a:extLst>
          </p:cNvPr>
          <p:cNvGraphicFramePr>
            <a:graphicFrameLocks noGrp="1"/>
          </p:cNvGraphicFramePr>
          <p:nvPr>
            <p:extLst>
              <p:ext uri="{D42A27DB-BD31-4B8C-83A1-F6EECF244321}">
                <p14:modId xmlns:p14="http://schemas.microsoft.com/office/powerpoint/2010/main" val="429897897"/>
              </p:ext>
            </p:extLst>
          </p:nvPr>
        </p:nvGraphicFramePr>
        <p:xfrm>
          <a:off x="457200" y="2301397"/>
          <a:ext cx="11049000" cy="2103120"/>
        </p:xfrm>
        <a:graphic>
          <a:graphicData uri="http://schemas.openxmlformats.org/drawingml/2006/table">
            <a:tbl>
              <a:tblPr firstRow="1" bandRow="1">
                <a:tableStyleId>{21E4AEA4-8DFA-4A89-87EB-49C32662AFE0}</a:tableStyleId>
              </a:tblPr>
              <a:tblGrid>
                <a:gridCol w="838200">
                  <a:extLst>
                    <a:ext uri="{9D8B030D-6E8A-4147-A177-3AD203B41FA5}">
                      <a16:colId xmlns:a16="http://schemas.microsoft.com/office/drawing/2014/main" xmlns="" val="3418268344"/>
                    </a:ext>
                  </a:extLst>
                </a:gridCol>
                <a:gridCol w="4343400">
                  <a:extLst>
                    <a:ext uri="{9D8B030D-6E8A-4147-A177-3AD203B41FA5}">
                      <a16:colId xmlns:a16="http://schemas.microsoft.com/office/drawing/2014/main" xmlns="" val="3787681231"/>
                    </a:ext>
                  </a:extLst>
                </a:gridCol>
                <a:gridCol w="4267200">
                  <a:extLst>
                    <a:ext uri="{9D8B030D-6E8A-4147-A177-3AD203B41FA5}">
                      <a16:colId xmlns:a16="http://schemas.microsoft.com/office/drawing/2014/main" xmlns="" val="1703815721"/>
                    </a:ext>
                  </a:extLst>
                </a:gridCol>
                <a:gridCol w="1600200">
                  <a:extLst>
                    <a:ext uri="{9D8B030D-6E8A-4147-A177-3AD203B41FA5}">
                      <a16:colId xmlns:a16="http://schemas.microsoft.com/office/drawing/2014/main" xmlns="" val="1166880790"/>
                    </a:ext>
                  </a:extLst>
                </a:gridCol>
              </a:tblGrid>
              <a:tr h="592455">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dirty="0"/>
                        <a:t>Ref No.</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t>Algorithms Used</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dirty="0"/>
                        <a:t>Merits</a:t>
                      </a:r>
                    </a:p>
                    <a:p>
                      <a:endParaRPr lang="en-IN"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dirty="0"/>
                        <a:t>De-merits</a:t>
                      </a:r>
                    </a:p>
                    <a:p>
                      <a:endParaRPr lang="en-IN" dirty="0"/>
                    </a:p>
                  </a:txBody>
                  <a:tcPr/>
                </a:tc>
                <a:extLst>
                  <a:ext uri="{0D108BD9-81ED-4DB2-BD59-A6C34878D82A}">
                    <a16:rowId xmlns:a16="http://schemas.microsoft.com/office/drawing/2014/main" xmlns="" val="2289047549"/>
                  </a:ext>
                </a:extLst>
              </a:tr>
              <a:tr h="1236346">
                <a:tc>
                  <a:txBody>
                    <a:bodyPr/>
                    <a:lstStyle/>
                    <a:p>
                      <a:r>
                        <a:rPr lang="en-IN" dirty="0"/>
                        <a:t>[5]</a:t>
                      </a:r>
                    </a:p>
                  </a:txBody>
                  <a:tcPr/>
                </a:tc>
                <a:tc>
                  <a:txBody>
                    <a:bodyPr/>
                    <a:lstStyle/>
                    <a:p>
                      <a:r>
                        <a:rPr lang="en-IN" dirty="0" err="1"/>
                        <a:t>Logisitic</a:t>
                      </a:r>
                      <a:r>
                        <a:rPr lang="en-IN" dirty="0"/>
                        <a:t> </a:t>
                      </a:r>
                      <a:r>
                        <a:rPr lang="en-IN" dirty="0" err="1"/>
                        <a:t>Regression,RF</a:t>
                      </a:r>
                      <a:r>
                        <a:rPr lang="en-IN" dirty="0"/>
                        <a:t>, NB, Decision tree,</a:t>
                      </a:r>
                    </a:p>
                    <a:p>
                      <a:r>
                        <a:rPr lang="en-IN" dirty="0"/>
                        <a:t>SVM- </a:t>
                      </a:r>
                      <a:r>
                        <a:rPr lang="en-IN" dirty="0" err="1"/>
                        <a:t>Sigmoid,SVM</a:t>
                      </a:r>
                      <a:r>
                        <a:rPr lang="en-IN" dirty="0"/>
                        <a:t>-</a:t>
                      </a:r>
                      <a:r>
                        <a:rPr lang="en-IN" dirty="0" err="1"/>
                        <a:t>Polynomial,SVM</a:t>
                      </a:r>
                      <a:r>
                        <a:rPr lang="en-IN" dirty="0"/>
                        <a:t>-RBF</a:t>
                      </a:r>
                    </a:p>
                    <a:p>
                      <a:endParaRPr lang="en-IN"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The eight models are trained and tested via K-Fold cross validation to find the best one to detect the DDoS attack at the earliest stage.</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dirty="0"/>
                        <a:t>High data maintenance.</a:t>
                      </a:r>
                    </a:p>
                    <a:p>
                      <a:endParaRPr lang="en-IN" dirty="0"/>
                    </a:p>
                  </a:txBody>
                  <a:tcPr/>
                </a:tc>
                <a:extLst>
                  <a:ext uri="{0D108BD9-81ED-4DB2-BD59-A6C34878D82A}">
                    <a16:rowId xmlns:a16="http://schemas.microsoft.com/office/drawing/2014/main" xmlns="" val="3295793440"/>
                  </a:ext>
                </a:extLst>
              </a:tr>
            </a:tbl>
          </a:graphicData>
        </a:graphic>
      </p:graphicFrame>
      <p:sp>
        <p:nvSpPr>
          <p:cNvPr id="13" name="Rectangle 12"/>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
        <p:nvSpPr>
          <p:cNvPr id="14" name="Rectangle 13"/>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5058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192116" y="1076960"/>
            <a:ext cx="11408360" cy="5171080"/>
          </a:xfrm>
        </p:spPr>
        <p:txBody>
          <a:bodyPr/>
          <a:lstStyle/>
          <a:p>
            <a:pPr marL="0" indent="0">
              <a:buNone/>
            </a:pPr>
            <a:r>
              <a:rPr lang="en-US" dirty="0"/>
              <a:t>                                                                                                                 </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dirty="0"/>
          </a:p>
          <a:p>
            <a:pPr marL="0" indent="0">
              <a:buNone/>
            </a:pPr>
            <a:r>
              <a:rPr lang="en-US" dirty="0"/>
              <a:t>                                                                                   </a:t>
            </a:r>
          </a:p>
          <a:p>
            <a:r>
              <a:rPr lang="en-US" dirty="0"/>
              <a:t>                         </a:t>
            </a:r>
            <a:endParaRPr lang="en-US" sz="2000" dirty="0">
              <a:latin typeface="Times New Roman" panose="02020603050405020304" pitchFamily="18" charset="0"/>
              <a:cs typeface="Times New Roman" panose="02020603050405020304" pitchFamily="18" charset="0"/>
            </a:endParaRPr>
          </a:p>
          <a:p>
            <a:pPr marL="0" indent="0">
              <a:buNone/>
            </a:pPr>
            <a:r>
              <a:rPr lang="en-US" dirty="0"/>
              <a:t>                                                                                                                                                                                      </a:t>
            </a:r>
            <a:endParaRPr lang="en-IN" dirty="0"/>
          </a:p>
        </p:txBody>
      </p:sp>
      <p:sp>
        <p:nvSpPr>
          <p:cNvPr id="4" name="PlaceHolder 1"/>
          <p:cNvSpPr>
            <a:spLocks noGrp="1"/>
          </p:cNvSpPr>
          <p:nvPr>
            <p:ph type="title" idx="4294967295"/>
          </p:nvPr>
        </p:nvSpPr>
        <p:spPr>
          <a:xfrm>
            <a:off x="0" y="25324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spcBef>
                <a:spcPts val="1001"/>
              </a:spcBef>
            </a:pPr>
            <a:r>
              <a:rPr lang="en-US" altLang="en-US" dirty="0">
                <a:solidFill>
                  <a:srgbClr val="FFFFFF"/>
                </a:solidFill>
                <a:effectLst>
                  <a:outerShdw blurRad="38100" dist="38100" dir="2700000" algn="tl">
                    <a:srgbClr val="000000"/>
                  </a:outerShdw>
                </a:effectLst>
                <a:latin typeface="Times New Roman" panose="02020603050405020304" pitchFamily="18" charset="0"/>
                <a:cs typeface="Times New Roman" panose="02020603050405020304" pitchFamily="18" charset="0"/>
                <a:sym typeface="Times New Roman" panose="02020603050405020304" pitchFamily="18" charset="0"/>
              </a:rPr>
              <a:t>Existing System</a:t>
            </a:r>
            <a:endParaRPr lang="en-US" b="0" strike="noStrike" spc="-1" dirty="0">
              <a:solidFill>
                <a:srgbClr val="000000"/>
              </a:solidFill>
              <a:latin typeface="Times New Roman" panose="02020603050405020304" pitchFamily="18" charset="0"/>
              <a:cs typeface="Times New Roman" panose="02020603050405020304" pitchFamily="18" charset="0"/>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
        <p:nvSpPr>
          <p:cNvPr id="8" name="AutoShape 4" descr="data:image/png;base64,iVBORw0KGgoAAAANSUhEUgAADPwAAAncCAYAAADLhRtFAAAAAXNSR0IArs4c6QAAMwd0RVh0bXhmaWxlACUzQ214R3JhcGhNb2RlbCUyMGR4JTNEJTIyMTMxMyUyMiUyMGR5JTNEJTIyNzA4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JXSXlXbExrNkdKUXNxYVVCS1ROVi0wJTIyJTJGJTNFJTNDbXhDZWxsJTIwaWQlM0QlMjJXSXlXbExrNkdKUXNxYVVCS1ROVi0xJTIyJTIwcGFyZW50JTNEJTIyV0l5V2xMazZHSlFzcWFVQktUTlYtMCUyMiUyRiUzRSUzQ214Q2VsbCUyMGlkJTNEJTIyN2poU0FLNFVpb1lDVnNHU3JkV20tMjUlMjIlMjB2YWx1ZSUzRCUyMiUyMiUyMHN0eWxlJTNEJTIycm91bmRlZCUzRDElM0J3aGl0ZVNwYWNlJTNEd3JhcCUzQmh0bWwlM0QxJTNCZmlsbENvbG9yJTNEJTIzZGFlOGZjJTNCc3Ryb2tlQ29sb3IlM0QlMjM2YzhlYmYlM0IlMjIlMjBwYXJlbnQlM0QlMjJXSXlXbExrNkdKUXNxYVVCS1ROVi0xJTIyJTIwdmVydGV4JTNEJTIyMSUyMiUzRSUzQ214R2VvbWV0cnklMjB4JTNEJTIyODYwJTIyJTIweSUzRCUyMjMxMCUyMiUyMHdpZHRoJTNEJTIyMjYwJTIyJTIwaGVpZ2h0JTNEJTIyMzQwJTIyJTIwYXMlM0QlMjJnZW9tZXRyeSUyMiUyRiUzRSUzQyUyRm14Q2VsbCUzRSUzQ214Q2VsbCUyMGlkJTNEJTIyWXZ6VTJUbkNtMlF5SFM0VWhYWDctMCUyMiUyMHZhbHVlJTNEJTIyJTIyJTIwc3R5bGUlM0QlMjJyb3VuZGVkJTNEMCUzQndoaXRlU3BhY2UlM0R3cmFwJTNCaHRtbCUzRDElM0JmaWxsQ29sb3IlM0QlMjNkNWU4ZDQlM0JzdHJva2VDb2xvciUzRCUyMzgyYjM2NiUzQiUyMiUyMHZlcnRleCUzRCUyMjElMjIlMjBwYXJlbnQlM0QlMjJXSXlXbExrNkdKUXNxYVVCS1ROVi0xJTIyJTNFJTNDbXhHZW9tZXRyeSUyMHglM0QlMjI5MDAlMjIlMjB5JTNEJTIyMzkwJTIyJTIwd2lkdGglM0QlMjIxOTAlMjIlMjBoZWlnaHQlM0QlMjIyNDAlMjIlMjBhcyUzRCUyMmdlb21ldHJ5JTIyJTJGJTNFJTNDJTJGbXhDZWxsJTNFJTNDbXhDZWxsJTIwaWQlM0QlMjI3amhTQUs0VWlvWUNWc0dTcmRXbS0zOCUyMiUyMHZhbHVlJTNEJTIyJTIyJTIwc3R5bGUlM0QlMjJlZGdlU3R5bGUlM0RvcnRob2dvbmFsRWRnZVN0eWxlJTNCcm91bmRlZCUzRDAlM0JvcnRob2dvbmFsTG9vcCUzRDElM0JqZXR0eVNpemUlM0RhdXRvJTNCaHRtbCUzRDElM0IlMjIlMjBwYXJlbnQlM0QlMjJXSXlXbExrNkdKUXNxYVVCS1ROVi0xJTIyJTIwc291cmNlJTNEJTIyN2poU0FLNFVpb1lDVnNHU3JkV20tMjMlMjIlMjB0YXJnZXQlM0QlMjI3amhTQUs0VWlvWUNWc0dTcmRXbS0yNSUyMiUyMGVkZ2UlM0QlMjIxJTIyJTNFJTNDbXhHZW9tZXRyeSUyMHJlbGF0aXZlJTNEJTIyMSUyMiUyMGFzJTNEJTIyZ2VvbWV0cnklMjIlMkYlM0UlM0MlMkZteENlbGwlM0UlM0NteENlbGwlMjBpZCUzRCUyMjdqaFNBSzRVaW9ZQ1ZzR1NyZFdtLTIzJTIyJTIwdmFsdWUlM0QlMjIlMjIlMjBzdHlsZSUzRCUyMnJvdW5kZWQlM0QxJTNCd2hpdGVTcGFjZSUzRHdyYXAlM0JodG1sJTNEMSUzQmZpbGxDb2xvciUzRCUyM2RhZThmYyUzQnN0cm9rZUNvbG9yJTNEJTIzNmM4ZWJmJTNCJTIyJTIwcGFyZW50JTNEJTIyV0l5V2xMazZHSlFzcWFVQktUTlYtMSUyMiUyMHZlcnRleCUzRCUyMjElMjIlM0UlM0NteEdlb21ldHJ5JTIweCUzRCUyMjMxMCUyMiUyMHklM0QlMjIzMzAlMjIlMjB3aWR0aCUzRCUyMjQ4MCUyMiUyMGhlaWdodCUzRCUyMjMwMCUyMiUyMGFzJTNEJTIyZ2VvbWV0cnklMjIlMkYlM0UlM0MlMkZteENlbGwlM0UlM0NteENlbGwlMjBpZCUzRCUyMjdqaFNBSzRVaW9ZQ1ZzR1NyZFdtLTI5JTIyJTIwdmFsdWUlM0QlMjIlMjIlMjBzdHlsZSUzRCUyMnJvdW5kZWQlM0QwJTNCd2hpdGVTcGFjZSUzRHdyYXAlM0JodG1sJTNEMSUzQmZpbGxDb2xvciUzRCUyM2Q1ZThkNCUzQnN0cm9rZUNvbG9yJTNEJTIzODJiMzY2JTNCJTIyJTIwcGFyZW50JTNEJTIyV0l5V2xMazZHSlFzcWFVQktUTlYtMSUyMiUyMHZlcnRleCUzRCUyMjElMjIlM0UlM0NteEdlb21ldHJ5JTIweCUzRCUyMjMyMCUyMiUyMHklM0QlMjI0MjAlMjIlMjB3aWR0aCUzRCUyMjQ2MCUyMiUyMGhlaWdodCUzRCUyMjgwJTIyJTIwYXMlM0QlMjJnZW9tZXRyeSUyMiUyRiUzRSUzQyUyRm14Q2VsbCUzRSUzQ214Q2VsbCUyMGlkJTNEJTIyN2poU0FLNFVpb1lDVnNHU3JkV20tMjAlMjIlMjB2YWx1ZSUzRCUyMiUyMiUyMHN0eWxlJTNEJTIyZWRnZVN0eWxlJTNEb3J0aG9nb25hbEVkZ2VTdHlsZSUzQnJvdW5kZWQlM0QwJTNCb3J0aG9nb25hbExvb3AlM0QxJTNCamV0dHlTaXplJTNEYXV0byUzQmh0bWwlM0QxJTNCJTIyJTIwcGFyZW50JTNEJTIyV0l5V2xMazZHSlFzcWFVQktUTlYtMSUyMiUyMHNvdXJjZSUzRCUyMjdqaFNBSzRVaW9ZQ1ZzR1NyZFdtLTAlMjIlMjB0YXJnZXQlM0QlMjI3amhTQUs0VWlvWUNWc0dTcmRXbS0xJTIyJTIwZWRnZSUzRCUyMjElMjIlM0UlM0NteEdlb21ldHJ5JTIwcmVsYXRpdmUlM0QlMjIxJTIyJTIwYXMlM0QlMjJnZW9tZXRyeSUyMiUyRiUzRSUzQyUyRm14Q2VsbCUzRSUzQ214Q2VsbCUyMGlkJTNEJTIyN2poU0FLNFVpb1lDVnNHU3JkV20tMCUyMiUyMHZhbHVlJTNEJTIySW1hZ2UlMjBBY3FpdXNpdGlvbiUyMiUyMHN0eWxlJTNEJTIycm91bmRlZCUzRDAlM0J3aGl0ZVNwYWNlJTNEd3JhcCUzQmh0bWwlM0QxJTNCJTIyJTIwcGFyZW50JTNEJTIyV0l5V2xMazZHSlFzcWFVQktUTlYtMSUyMiUyMHZlcnRleCUzRCUyMjElMjIlM0UlM0NteEdlb21ldHJ5JTIweCUzRCUyMjQ5MCUyMiUyMHklM0QlMjIxNzAlMjIlMjB3aWR0aCUzRCUyMjExMCUyMiUyMGhlaWdodCUzRCUyMjUwJTIyJTIwYXMlM0QlMjJnZW9tZXRyeSUyMiUyRiUzRSUzQyUyRm14Q2VsbCUzRSUzQ214Q2VsbCUyMGlkJTNEJTIyN2poU0FLNFVpb1lDVnNHU3JkV20tMjElMjIlMjB2YWx1ZSUzRCUyMiUyMiUyMHN0eWxlJTNEJTIyZWRnZVN0eWxlJTNEb3J0aG9nb25hbEVkZ2VTdHlsZSUzQnJvdW5kZWQlM0QwJTNCb3J0aG9nb25hbExvb3AlM0QxJTNCamV0dHlTaXplJTNEYXV0byUzQmh0bWwlM0QxJTNCJTIyJTIwcGFyZW50JTNEJTIyV0l5V2xMazZHSlFzcWFVQktUTlYtMSUyMiUyMHNvdXJjZSUzRCUyMjdqaFNBSzRVaW9ZQ1ZzR1NyZFdtLTElMjIlMjB0YXJnZXQlM0QlMjI3amhTQUs0VWlvWUNWc0dTcmRXbS0yJTIyJTIwZWRnZSUzRCUyMjElMjIlM0UlM0NteEdlb21ldHJ5JTIwcmVsYXRpdmUlM0QlMjIxJTIyJTIwYXMlM0QlMjJnZW9tZXRyeSUyMiUyRiUzRSUzQyUyRm14Q2VsbCUzRSUzQ214Q2VsbCUyMGlkJTNEJTIyN2poU0FLNFVpb1lDVnNHU3JkV20tMSUyMiUyMHZhbHVlJTNEJTIyTG9hZGluZyUyMFJpY2UlMjBpbWFnZXMlMjBEYXRhc2V0JTIyJTIwc3R5bGUlM0QlMjJyb3VuZGVkJTNEMCUzQndoaXRlU3BhY2UlM0R3cmFwJTNCaHRtbCUzRDElM0IlMjIlMjBwYXJlbnQlM0QlMjJXSXlXbExrNkdKUXNxYVVCS1ROVi0xJTIyJTIwdmVydGV4JTNEJTIyMSUyMiUzRSUzQ214R2VvbWV0cnklMjB4JTNEJTIyNDkwJTIyJTIweSUzRCUyMjI1MCUyMiUyMHdpZHRoJTNEJTIyMTEwJTIyJTIwaGVpZ2h0JTNEJTIyNTAlMjIlMjBhcyUzRCUyMmdlb21ldHJ5JTIyJTJGJTNFJTNDJTJGbXhDZWxsJTNFJTNDbXhDZWxsJTIwaWQlM0QlMjI3amhTQUs0VWlvWUNWc0dTcmRXbS0yNiUyMiUyMHZhbHVlJTNEJTIyJTIyJTIwc3R5bGUlM0QlMjJlZGdlU3R5bGUlM0RvcnRob2dvbmFsRWRnZVN0eWxlJTNCcm91bmRlZCUzRDAlM0JvcnRob2dvbmFsTG9vcCUzRDElM0JqZXR0eVNpemUlM0RhdXRvJTNCaHRtbCUzRDElM0IlMjIlMjBwYXJlbnQlM0QlMjJXSXlXbExrNkdKUXNxYVVCS1ROVi0xJTIyJTIwc291cmNlJTNEJTIyN2poU0FLNFVpb1lDVnNHU3JkV20tMiUyMiUyMHRhcmdldCUzRCUyMjdqaFNBSzRVaW9ZQ1ZzR1NyZFdtLTglMjIlMjBlZGdlJTNEJTIyMSUyMiUzRSUzQ214R2VvbWV0cnklMjByZWxhdGl2ZSUzRCUyMjElMjIlMjBhcyUzRCUyMmdlb21ldHJ5JTIyJTJGJTNFJTNDJTJGbXhDZWxsJTNFJTNDbXhDZWxsJTIwaWQlM0QlMjI3amhTQUs0VWlvWUNWc0dTcmRXbS0yJTIyJTIwdmFsdWUlM0QlMjJJbWFnZXMlMjBSZWNvbnNydHVjdGlvbiUyMiUyMHN0eWxlJTNEJTIycm91bmRlZCUzRDAlM0J3aGl0ZVNwYWNlJTNEd3JhcCUzQmh0bWwlM0QxJTNCJTIyJTIwcGFyZW50JTNEJTIyV0l5V2xMazZHSlFzcWFVQktUTlYtMSUyMiUyMHZlcnRleCUzRCUyMjElMjIlM0UlM0NteEdlb21ldHJ5JTIweCUzRCUyMjQ5MCUyMiUyMHklM0QlMjIzNDAlMjIlMjB3aWR0aCUzRCUyMjExMCUyMiUyMGhlaWdodCUzRCUyMjUwJTIyJTIwYXMlM0QlMjJnZW9tZXRyeSUyMiUyRiUzRSUzQyUyRm14Q2VsbCUzRSUzQ214Q2VsbCUyMGlkJTNEJTIyN2poU0FLNFVpb1lDVnNHU3JkV20tMzElMjIlMjB2YWx1ZSUzRCUyMiUyMiUyMHN0eWxlJTNEJTIyZWRnZVN0eWxlJTNEb3J0aG9nb25hbEVkZ2VTdHlsZSUzQnJvdW5kZWQlM0QwJTNCb3J0aG9nb25hbExvb3AlM0QxJTNCamV0dHlTaXplJTNEYXV0byUzQmh0bWwlM0QxJTNCJTIyJTIwcGFyZW50JTNEJTIyV0l5V2xMazZHSlFzcWFVQktUTlYtMSUyMiUyMHNvdXJjZSUzRCUyMjdqaFNBSzRVaW9ZQ1ZzR1NyZFdtLTYlMjIlMjB0YXJnZXQlM0QlMjI3amhTQUs0VWlvWUNWc0dTcmRXbS04JTIyJTIwZWRnZSUzRCUyMjElMjIlM0UlM0NteEdlb21ldHJ5JTIwcmVsYXRpdmUlM0QlMjIxJTIyJTIwYXMlM0QlMjJnZW9tZXRyeSUyMiUyRiUzRSUzQyUyRm14Q2VsbCUzRSUzQ214Q2VsbCUyMGlkJTNEJTIyN2poU0FLNFVpb1lDVnNHU3JkV20tNiUyMiUyMHZhbHVlJTNEJTIyRW5jb2RlciUyMiUyMHN0eWxlJTNEJTIycm91bmRlZCUzRDElM0J3aGl0ZVNwYWNlJTNEd3JhcCUzQmh0bWwlM0QxJTNCJTIyJTIwcGFyZW50JTNEJTIyV0l5V2xMazZHSlFzcWFVQktUTlYtMSUyMiUyMHZlcnRleCUzRCUyMjElMjIlM0UlM0NteEdlb21ldHJ5JTIweCUzRCUyMjMzMCUyMiUyMHklM0QlMjI0NDAlMjIlMjB3aWR0aCUzRCUyMjExMCUyMiUyMGhlaWdodCUzRCUyMjQwJTIyJTIwYXMlM0QlMjJnZW9tZXRyeSUyMiUyRiUzRSUzQyUyRm14Q2VsbCUzRSUzQ214Q2VsbCUyMGlkJTNEJTIyN2poU0FLNFVpb1lDVnNHU3JkV20tMzAlMjIlMjB2YWx1ZSUzRCUyMiUyMiUyMHN0eWxlJTNEJTIyZWRnZVN0eWxlJTNEb3J0aG9nb25hbEVkZ2VTdHlsZSUzQnJvdW5kZWQlM0QwJTNCb3J0aG9nb25hbExvb3AlM0QxJTNCamV0dHlTaXplJTNEYXV0byUzQmh0bWwlM0QxJTNCJTIyJTIwcGFyZW50JTNEJTIyV0l5V2xMazZHSlFzcWFVQktUTlYtMSUyMiUyMHNvdXJjZSUzRCUyMjdqaFNBSzRVaW9ZQ1ZzR1NyZFdtLTglMjIlMjB0YXJnZXQlM0QlMjI3amhTQUs0VWlvWUNWc0dTcmRXbS05JTIyJTIwZWRnZSUzRCUyMjElMjIlM0UlM0NteEdlb21ldHJ5JTIwcmVsYXRpdmUlM0QlMjIxJTIyJTIwYXMlM0QlMjJnZW9tZXRyeSUyMiUyRiUzRSUzQyUyRm14Q2VsbCUzRSUzQ214Q2VsbCUyMGlkJTNEJTIyN2poU0FLNFVpb1lDVnNHU3JkV20tOCUyMiUyMHZhbHVlJTNEJTIyJTI2bHQlM0JoNiUyNmd0JTNCTGF0ZW50JTIwU3BhY2UlMjBSZXByZXNlbnRhdGlvbiUyNmx0JTNCJTJGaDYlMjZndCUzQiUyMiUyMHN0eWxlJTNEJTIyc2hhcGUlM0Rwcm9jZXNzJTNCd2hpdGVTcGFjZSUzRHdyYXAlM0JodG1sJTNEMSUzQmJhY2tncm91bmRPdXRsaW5lJTNEMSUzQiUyMiUyMHBhcmVudCUzRCUyMldJeVdsTGs2R0pRc3FhVUJLVE5WLTElMjIlMjB2ZXJ0ZXglM0QlMjIxJTIyJTNFJTNDbXhHZW9tZXRyeSUyMHglM0QlMjI1MDUlMjIlMjB5JTNEJTIyNDQ1JTIyJTIwd2lkdGglM0QlMjI4MCUyMiUyMGhlaWdodCUzRCUyMjMwJTIyJTIwYXMlM0QlMjJnZW9tZXRyeSUyMiUyRiUzRSUzQyUyRm14Q2VsbCUzRSUzQ214Q2VsbCUyMGlkJTNEJTIyN2poU0FLNFVpb1lDVnNHU3JkV20tOSUyMiUyMHZhbHVlJTNEJTIyRGVjb2RlciUyMiUyMHN0eWxlJTNEJTIycm91bmRlZCUzRDElM0J3aGl0ZVNwYWNlJTNEd3JhcCUzQmh0bWwlM0QxJTNCJTIyJTIwcGFyZW50JTNEJTIyV0l5V2xMazZHSlFzcWFVQktUTlYtMSUyMiUyMHZlcnRleCUzRCUyMjElMjIlM0UlM0NteEdlb21ldHJ5JTIweCUzRCUyMjY1MCUyMiUyMHklM0QlMjI0MzcuNSUyMiUyMHdpZHRoJTNEJTIyMTIwJTIyJTIwaGVpZ2h0JTNEJTIyNDUlMjIlMjBhcyUzRCUyMmdlb21ldHJ5JTIyJTJGJTNFJTNDJTJGbXhDZWxsJTNFJTNDbXhDZWxsJTIwaWQlM0QlMjI3amhTQUs0VWlvWUNWc0dTcmRXbS0xMCUyMiUyMHZhbHVlJTNEJTIyU3RvcmUlMjBSZWNvbnN0cnVjdGVkJTIwSW1hZ2VzJTIwb2YlMjBSaWNlJTIyJTIwc3R5bGUlM0QlMjJyb3VuZGVkJTNEMCUzQndoaXRlU3BhY2UlM0R3cmFwJTNCaHRtbCUzRDElM0IlMjIlMjBwYXJlbnQlM0QlMjJXSXlXbExrNkdKUXNxYVVCS1ROVi0xJTIyJTIwdmVydGV4JTNEJTIyMSUyMiUzRSUzQ214R2VvbWV0cnklMjB4JTNEJTIyNDg1JTIyJTIweSUzRCUyMjUzMCUyMiUyMHdpZHRoJTNEJTIyMTIwJTIyJTIwaGVpZ2h0JTNEJTIyNTAlMjIlMjBhcyUzRCUyMmdlb21ldHJ5JTIyJTJGJTNFJTNDJTJGbXhDZWxsJTNFJTNDbXhDZWxsJTIwaWQlM0QlMjI3amhTQUs0VWlvWUNWc0dTcmRXbS0xMiUyMiUyMHZhbHVlJTNEJTIyRmVhdHVyZSUyMEV4dHJhY3Rpb24lMjIlMjBzdHlsZSUzRCUyMnJvdW5kZWQlM0QwJTNCd2hpdGVTcGFjZSUzRHdyYXAlM0JodG1sJTNEMSUzQiUyMiUyMHBhcmVudCUzRCUyMldJeVdsTGs2R0pRc3FhVUJLVE5WLTElMjIlMjB2ZXJ0ZXglM0QlMjIxJTIyJTNFJTNDbXhHZW9tZXRyeSUyMHglM0QlMjI5NDAlMjIlMjB5JTNEJTIyMzMwJTIyJTIwd2lkdGglM0QlMjIxMTAlMjIlMjBoZWlnaHQlM0QlMjI1NSUyMiUyMGFzJTNEJTIyZ2VvbWV0cnklMjIlMkYlM0UlM0MlMkZteENlbGwlM0UlM0NteENlbGwlMjBpZCUzRCUyMjdqaFNBSzRVaW9ZQ1ZzR1NyZFdtLTEzJTIyJTIwdmFsdWUlM0QlMjJTaXplJTIyJTIwc3R5bGUlM0QlMjJyb3VuZGVkJTNEMSUzQndoaXRlU3BhY2UlM0R3cmFwJTNCaHRtbCUzRDElM0IlMjIlMjBwYXJlbnQlM0QlMjJXSXlXbExrNkdKUXNxYVVCS1ROVi0xJTIyJTIwdmVydGV4JTNEJTIyMSUyMiUzRSUzQ214R2VvbWV0cnklMjB4JTNEJTIyOTUwJTIyJTIweSUzRCUyMjQxMCUyMiUyMHdpZHRoJTNEJTIyMTAwJTIyJTIwaGVpZ2h0JTNEJTIyNDAlMjIlMjBhcyUzRCUyMmdlb21ldHJ5JTIyJTJGJTNFJTNDJTJGbXhDZWxsJTNFJTNDbXhDZWxsJTIwaWQlM0QlMjI3amhTQUs0VWlvWUNWc0dTcmRXbS0xNCUyMiUyMHZhbHVlJTNEJTIyTGVuZ3RoJTJGQnJlYWR0aCUyMFJhdGlvJTIyJTIwc3R5bGUlM0QlMjJyb3VuZGVkJTNEMSUzQndoaXRlU3BhY2UlM0R3cmFwJTNCaHRtbCUzRDElM0IlMjIlMjBwYXJlbnQlM0QlMjJXSXlXbExrNkdKUXNxYVVCS1ROVi0xJTIyJTIwdmVydGV4JTNEJTIyMSUyMiUzRSUzQ214R2VvbWV0cnklMjB4JTNEJTIyOTUwJTIyJTIweSUzRCUyMjQ3NSUyMiUyMHdpZHRoJTNEJTIyMTAwJTIyJTIwaGVpZ2h0JTNEJTIyNDAlMjIlMjBhcyUzRCUyMmdlb21ldHJ5JTIyJTJGJTNFJTNDJTJGbXhDZWxsJTNFJTNDbXhDZWxsJTIwaWQlM0QlMjI3amhTQUs0VWlvWUNWc0dTcmRXbS0xNSUyMiUyMHZhbHVlJTNEJTIyQ29sb3IlMjIlMjBzdHlsZSUzRCUyMnJvdW5kZWQlM0QxJTNCd2hpdGVTcGFjZSUzRHdyYXAlM0JodG1sJTNEMSUzQiUyMiUyMHBhcmVudCUzRCUyMldJeVdsTGs2R0pRc3FhVUJLVE5WLTElMjIlMjB2ZXJ0ZXglM0QlMjIxJTIyJTNFJTNDbXhHZW9tZXRyeSUyMHglM0QlMjI5NTAlMjIlMjB5JTNEJTIyNTMwJTIyJTIwd2lkdGglM0QlMjIxMDAlMjIlMjBoZWlnaHQlM0QlMjI0MCUyMiUyMGFzJTNEJTIyZ2VvbWV0cnklMjIlMkYlM0UlM0MlMkZteENlbGwlM0UlM0NteENlbGwlMjBpZCUzRCUyMll2elUyVG5DbTJReUhTNFVoWFg3LTQlMjIlMjB2YWx1ZSUzRCUyMiUyMiUyMHN0eWxlJTNEJTIyZWRnZVN0eWxlJTNEb3J0aG9nb25hbEVkZ2VTdHlsZSUzQnJvdW5kZWQlM0QwJTNCb3J0aG9nb25hbExvb3AlM0QxJTNCamV0dHlTaXplJTNEYXV0byUzQmh0bWwlM0QxJTNCJTIyJTIwZWRnZSUzRCUyMjElMjIlMjBwYXJlbnQlM0QlMjJXSXlXbExrNkdKUXNxYVVCS1ROVi0xJTIyJTNFJTNDbXhHZW9tZXRyeSUyMHJlbGF0aXZlJTNEJTIyMSUyMiUyMGFzJTNEJTIyZ2VvbWV0cnklMjIlM0UlM0NteFBvaW50JTIweCUzRCUyMjEwMDAlMjIlMjB5JTNEJTIyNjYwJTIyJTIwYXMlM0QlMjJzb3VyY2VQb2ludCUyMiUyRiUzRSUzQ214UG9pbnQlMjB4JTNEJTIyMTAwMCUyMiUyMHklM0QlMjI3MDAlMjIlMjBhcyUzRCUyMnRhcmdldFBvaW50JTIyJTJGJTNFJTNDQXJyYXklMjBhcyUzRCUyMnBvaW50cyUyMiUzRSUzQ214UG9pbnQlMjB4JTNEJTIyMTAwMCUyMiUyMHklM0QlMjI2OTAlMjIlMkYlM0UlM0NteFBvaW50JTIweCUzRCUyMjEwMDAlMjIlMjB5JTNEJTIyNjkwJTIyJTJGJTNFJTNDJTJGQXJyYXklM0UlM0MlMkZteEdlb21ldHJ5JTNFJTNDJTJGbXhDZWxsJTNFJTNDbXhDZWxsJTIwaWQlM0QlMjI3amhTQUs0VWlvWUNWc0dTcmRXbS0xNyUyMiUyMHZhbHVlJTNEJTIyQ2hhbGtpbmVzcyUyMiUyMHN0eWxlJTNEJTIycm91bmRlZCUzRDElM0J3aGl0ZVNwYWNlJTNEd3JhcCUzQmh0bWwlM0QxJTNCJTIyJTIwcGFyZW50JTNEJTIyV0l5V2xMazZHSlFzcWFVQktUTlYtMSUyMiUyMHZlcnRleCUzRCUyMjElMjIlM0UlM0NteEdlb21ldHJ5JTIweCUzRCUyMjk1MCUyMiUyMHklM0QlMjI1OTAlMjIlMjB3aWR0aCUzRCUyMjEwMCUyMiUyMGhlaWdodCUzRCUyMjQwJTIyJTIwYXMlM0QlMjJnZW9tZXRyeSUyMiUyRiUzRSUzQyUyRm14Q2VsbCUzRSUzQ214Q2VsbCUyMGlkJTNEJTIyN2poU0FLNFVpb1lDVnNHU3JkV20tMzYlMjIlMjB2YWx1ZSUzRCUyMiUyMiUyMHN0eWxlJTNEJTIyZWRnZVN0eWxlJTNEb3J0aG9nb25hbEVkZ2VTdHlsZSUzQnJvdW5kZWQlM0QwJTNCb3J0aG9nb25hbExvb3AlM0QxJTNCamV0dHlTaXplJTNEYXV0byUzQmh0bWwlM0QxJTNCJTIyJTIwcGFyZW50JTNEJTIyV0l5V2xMazZHSlFzcWFVQktUTlYtMSUyMiUyMGVkZ2UlM0QlMjIxJTIyJTNFJTNDbXhHZW9tZXRyeSUyMHJlbGF0aXZlJTNEJTIyMSUyMiUyMGFzJTNEJTIyZ2VvbWV0cnklMjIlM0UlM0NteFBvaW50JTIweCUzRCUyMjU0NC41JTIyJTIweSUzRCUyMjUwMCUyMiUyMGFzJTNEJTIyc291cmNlUG9pbnQlMjIlMkYlM0UlM0NteFBvaW50JTIweCUzRCUyMjU0NC41JTIyJTIweSUzRCUyMjUzMCUyMiUyMGFzJTNEJTIydGFyZ2V0UG9pbnQlMjIlMkYlM0UlM0MlMkZteEdlb21ldHJ5JTNFJTNDJTJGbXhDZWxsJTNFJTNDbXhDZWxsJTIwaWQlM0QlMjI3amhTQUs0VWlvWUNWc0dTcmRXbS00MiUyMiUyMHZhbHVlJTNEJTIyJTIyJTIwc3R5bGUlM0QlMjJlbmRBcnJvdyUzRGNsYXNzaWMlM0JodG1sJTNEMSUzQnJvdW5kZWQlM0QwJTNCZW50cnlYJTNEMCUzQmVudHJ5WSUzRDAuNSUzQmVudHJ5RHglM0QwJTNCZW50cnlEeSUzRDAlM0IlMjIlMjBwYXJlbnQlM0QlMjJXSXlXbExrNkdKUXNxYVVCS1ROVi0xJTIyJTIwdGFyZ2V0JTNEJTIyN2poU0FLNFVpb1lDVnNHU3JkV20tMTMlMjIlMjBlZGdlJTNEJTIyMSUyMiUzRSUzQ214R2VvbWV0cnklMjB3aWR0aCUzRCUyMjUwJTIyJTIwaGVpZ2h0JTNEJTIyNTAlMjIlMjByZWxhdGl2ZSUzRCUyMjElMjIlMjBhcyUzRCUyMmdlb21ldHJ5JTIyJTNFJTNDbXhQb2ludCUyMHglM0QlMjI5MTAlMjIlMjB5JTNEJTIyNDMwJTIyJTIwYXMlM0QlMjJzb3VyY2VQb2ludCUyMiUyRiUzRSUzQ214UG9pbnQlMjB4JTNEJTIyOTA5LjkyMDAwMDAwMDAwMDElMjIlMjB5JTNEJTIyNDMwLjAzOTk5OTk5OTk5OTk2JTIyJTIwYXMlM0QlMjJ0YXJnZXRQb2ludCUyMiUyRiUzRSUzQ0FycmF5JTIwYXMlM0QlMjJwb2ludHMlMjIlM0UlM0NteFBvaW50JTIweCUzRCUyMjkwMCUyMiUyMHklM0QlMjI0MzAlMjIlMkYlM0UlM0NteFBvaW50JTIweCUzRCUyMjkxMCUyMiUyMHklM0QlMjI0MzAlMjIlMkYlM0UlM0MlMkZBcnJheSUzRSUzQyUyRm14R2VvbWV0cnklM0UlM0MlMkZteENlbGwlM0UlM0NteENlbGwlMjBpZCUzRCUyMjdqaFNBSzRVaW9ZQ1ZzR1NyZFdtLTQ1JTIyJTIwdmFsdWUlM0QlMjIlMjIlMjBzdHlsZSUzRCUyMmVkZ2VTdHlsZSUzRG9ydGhvZ29uYWxFZGdlU3R5bGUlM0Jyb3VuZGVkJTNEMCUzQm9ydGhvZ29uYWxMb29wJTNEMSUzQmpldHR5U2l6ZSUzRGF1dG8lM0JodG1sJTNEMSUzQiUyMiUyMHBhcmVudCUzRCUyMldJeVdsTGs2R0pRc3FhVUJLVE5WLTElMjIlMjBlZGdlJTNEJTIyMSUyMiUzRSUzQ214R2VvbWV0cnklMjByZWxhdGl2ZSUzRCUyMjElMjIlMjBhcyUzRCUyMmdlb21ldHJ5JTIyJTNFJTNDbXhQb2ludCUyMHglM0QlMjI5MDAlMjIlMjB5JTNEJTIyNDk1JTIyJTIwYXMlM0QlMjJzb3VyY2VQb2ludCUyMiUyRiUzRSUzQ214UG9pbnQlMjB4JTNEJTIyOTUwJTIyJTIweSUzRCUyMjQ5NC41JTIyJTIwYXMlM0QlMjJ0YXJnZXRQb2ludCUyMiUyRiUzRSUzQyUyRm14R2VvbWV0cnklM0UlM0MlMkZteENlbGwlM0UlM0NteENlbGwlMjBpZCUzRCUyMjdqaFNBSzRVaW9ZQ1ZzR1NyZFdtLTQ3JTIyJTIwdmFsdWUlM0QlMjIlMjIlMjBzdHlsZSUzRCUyMmVkZ2VTdHlsZSUzRG9ydGhvZ29uYWxFZGdlU3R5bGUlM0Jyb3VuZGVkJTNEMCUzQm9ydGhvZ29uYWxMb29wJTNEMSUzQmpldHR5U2l6ZSUzRGF1dG8lM0JodG1sJTNEMSUzQiUyMiUyMHBhcmVudCUzRCUyMldJeVdsTGs2R0pRc3FhVUJLVE5WLTElMjIlMjBlZGdlJTNEJTIyMSUyMiUzRSUzQ214R2VvbWV0cnklMjByZWxhdGl2ZSUzRCUyMjElMjIlMjBhcyUzRCUyMmdlb21ldHJ5JTIyJTNFJTNDbXhQb2ludCUyMHglM0QlMjI5MDAlMjIlMjB5JTNEJTIyNTUwJTIyJTIwYXMlM0QlMjJzb3VyY2VQb2ludCUyMiUyRiUzRSUzQ214UG9pbnQlMjB4JTNEJTIyOTUwJTIyJTIweSUzRCUyMjU0OS41JTIyJTIwYXMlM0QlMjJ0YXJnZXRQb2ludCUyMiUyRiUzRSUzQyUyRm14R2VvbWV0cnklM0UlM0MlMkZteENlbGwlM0UlM0NteENlbGwlMjBpZCUzRCUyMjdqaFNBSzRVaW9ZQ1ZzR1NyZFdtLTQ4JTIyJTIwdmFsdWUlM0QlMjIlMjIlMjBzdHlsZSUzRCUyMmVkZ2VTdHlsZSUzRG9ydGhvZ29uYWxFZGdlU3R5bGUlM0Jyb3VuZGVkJTNEMCUzQm9ydGhvZ29uYWxMb29wJTNEMSUzQmpldHR5U2l6ZSUzRGF1dG8lM0JodG1sJTNEMSUzQiUyMiUyMHBhcmVudCUzRCUyMldJeVdsTGs2R0pRc3FhVUJLVE5WLTElMjIlMjBlZGdlJTNEJTIyMSUyMiUzRSUzQ214R2VvbWV0cnklMjByZWxhdGl2ZSUzRCUyMjElMjIlMjBhcyUzRCUyMmdlb21ldHJ5JTIyJTNFJTNDbXhQb2ludCUyMHglM0QlMjI5MDAlMjIlMjB5JTNEJTIyNjEwJTIyJTIwYXMlM0QlMjJzb3VyY2VQb2ludCUyMiUyRiUzRSUzQ214UG9pbnQlMjB4JTNEJTIyOTUwJTIyJTIweSUzRCUyMjYwOS41JTIyJTIwYXMlM0QlMjJ0YXJnZXRQb2ludCUyMiUyRiUzRSUzQyUyRm14R2VvbWV0cnklM0UlM0MlMkZteENlbGwlM0UlM0NteENlbGwlMjBpZCUzRCUyMjdqaFNBSzRVaW9ZQ1ZzR1NyZFdtLTUwJTIyJTIwdmFsdWUlM0QlMjIlMjIlMjBzdHlsZSUzRCUyMmVuZEFycm93JTNEbm9uZSUzQmh0bWwlM0QxJTNCcm91bmRlZCUzRDAlM0JleGl0WCUzRDAuMTU0JTNCZXhpdFklM0QwLjE0NyUzQmV4aXREeCUzRDAlM0JleGl0RHklM0QwJTNCZXhpdFBlcmltZXRlciUzRDAlM0IlMjIlMjBwYXJlbnQlM0QlMjJXSXlXbExrNkdKUXNxYVVCS1ROVi0xJTIyJTIwZWRnZSUzRCUyMjElMjIlM0UlM0NteEdlb21ldHJ5JTIwd2lkdGglM0QlMjI1MCUyMiUyMGhlaWdodCUzRCUyMjUwJTIyJTIwcmVsYXRpdmUlM0QlMjIxJTIyJTIwYXMlM0QlMjJnZW9tZXRyeSUyMiUzRSUzQ214UG9pbnQlMjB4JTNEJTIyOTAwLjA0JTIyJTIweSUzRCUyMjM1NC45ODk5OTk5OTk5OTk5NSUyMiUyMGFzJTNEJTIyc291cmNlUG9pbnQlMjIlMkYlM0UlM0NteFBvaW50JTIweCUzRCUyMjkwMCUyMiUyMHklM0QlMjI2MTAlMjIlMjBhcyUzRCUyMnRhcmdldFBvaW50JTIyJTJGJTNFJTNDJTJGbXhHZW9tZXRyeSUzRSUzQyUyRm14Q2VsbCUzRSUzQ214Q2VsbCUyMGlkJTNEJTIyN2poU0FLNFVpb1lDVnNHU3JkV20tNTElMjIlMjB2YWx1ZSUzRCUyMiUyMiUyMHN0eWxlJTNEJTIyZW5kQXJyb3clM0Rub25lJTNCaHRtbCUzRDElM0Jyb3VuZGVkJTNEMCUzQiUyMiUyMHBhcmVudCUzRCUyMldJeVdsTGs2R0pRc3FhVUJLVE5WLTElMjIlMjBlZGdlJTNEJTIyMSUyMiUzRSUzQ214R2VvbWV0cnklMjB3aWR0aCUzRCUyMjUwJTIyJTIwaGVpZ2h0JTNEJTIyNTAlMjIlMjByZWxhdGl2ZSUzRCUyMjElMjIlMjBhcyUzRCUyMmdlb21ldHJ5JTIyJTNFJTNDbXhQb2ludCUyMHglM0QlMjI5MDAlMjIlMjB5JTNEJTIyMzU3JTIyJTIwYXMlM0QlMjJzb3VyY2VQb2ludCUyMiUyRiUzRSUzQ214UG9pbnQlMjB4JTNEJTIyOTQwJTIyJTIweSUzRCUyMjM1Ny4zMyUyMiUyMGFzJTNEJTIydGFyZ2V0UG9pbnQlMjIlMkYlM0UlM0MlMkZteEdlb21ldHJ5JTNFJTNDJTJGbXhDZWxsJTNFJTNDbXhDZWxsJTIwaWQlM0QlMjJZdnpVMlRuQ20yUXlIUzRVaFhYNy03JTIyJTIwdmFsdWUlM0QlMjJzdG9yZSUyMGFsbCUyMHRoZSUyMGV4dHJhY3RlZCUyMGZlYXR1cmVzJTIyJTIwc3R5bGUlM0QlMjJyb3VuZGVkJTNEMCUzQndoaXRlU3BhY2UlM0R3cmFwJTNCaHRtbCUzRDElM0IlMjIlMjB2ZXJ0ZXglM0QlMjIxJTIyJTIwcGFyZW50JTNEJTIyV0l5V2xMazZHSlFzcWFVQktUTlYtMSUyMiUzRSUzQ214R2VvbWV0cnklMjB4JTNEJTIyOTA1JTIyJTIweSUzRCUyMjcwMCUyMiUyMHdpZHRoJTNEJTIyMTkwJTIyJTIwaGVpZ2h0JTNEJTIyODAlMjIlMjBhcyUzRCUyMmdlb21ldHJ5JTIyJTJGJTNFJTNDJTJGbXhDZWxsJTNFJTNDJTJGcm9vdCUzRSUzQyUyRm14R3JhcGhNb2RlbCUzRVTN08kAACAASURBVHhe7N15sJXlfQfwJ2JiCaMWjSaaGpfGQUojLnVB4lYRt7jhHtCSuBGXuE2IEpe6GzNIJbjg0igWlLrgFrdoFWMMolYxNYxjO2pjZMSqo4yNWpfO743nzL3nnnvvOdyLnPM+n3cm03rv+z7v8/v8nnP/YM53fl9ILgIECBAgQIAAAQIECBAgQIAAAQIECBAgQIAAAQIECBAgQIAAAQIECBAgQIAAAQIECBAgQIAAAQIEWkbgCy2zExshQIAAAQIECBAgQIAAAQIECBAgQIAAAQIECBAgQIAAAQIECBAgQIAAAQIECBAgQIAAAQIECBAgQCAJ/DgEBAgQIECAAAECBAgQIECAAAECBAgQIECAAAECBAgQIECAAAECBAgQIECAAAECBAgQIECAAAECBFpIQOCnhZphKwQIECBAgAABAgQIECBAgAABAgQIECBAgAABAgQIECBAgAABAgQIECBAgAABAgQIECBAgAABAgQEfpwBAgQIECBAgAABAgQIECBAgAABAgQIECBAgAABAgQIECBAgAABAgQIECBAgAABAgQIECBAgAABAi0kIPDTQs2wFQIECBAgQIAAAQIECBAgQIAAAQIECBAgQIAAAQIECBAgQIAAAQIECBAgQIAAAQIECBAgQIAAAQICP84AAQIECBAgQIAAAQIECBAgQIAAAQIECBAgQIAAAQIECBAgQIAAAQIECBAgQIAAAQIECBAgQIAAgRYSEPhpoWbYCgECBAgQIECAAAECBAgQIECAAAECBAgQIECAAAECBAgQIECAAAECBAgQIECAAAECBAgQIECAAAGBH2eAAAECBAgQIECAAAECBAgQIECAAAECBAgQIECAAAECBAgQIECAAAECBAgQIECAAAECBAgQIECAQAsJCPy0UDNshQABAgQIECBAgAABAgQIECBAgAABAgQIECBAgAABAgQIECBAgAABAgQIECBAgAABAgQIECBAgIDAjzNAgAABAgQIECBAgAABAgQIECBAgAABAgQIECBAgAABAgQIECBAgAABAgQIECBAgAABAgQIECBAoIUEBH5aqBm2QoAAAQIECBAgQIAAAQIECBAgQIAAAQIECBAgQIAAAQIECBAgQIAAAQIECBAgQIAAAQIECBAgQEDgxxkgQIAAAQIECBAgQIAAAQIECBAgQIAAAQIECBAgQIAAAQIECBAgQIAAAQIECBAgQIAAAQIECBAg0EICAj8t1AxbIUCAAAECBAgQIECAAAECBAgQIECAAAECBAgQIECAAAECBAgQIECAAAECBAgQIECAAAECBAgQICDw4wwQIECAAAECBAgQIECAAAECBAgQIECAAAECBAgQIECAAAECBAgQIECAAAECBAgQIECAAAECBAgQaCEBgZ8WaoatECBAgAABAgQIECBAgAABAgQIECBAgAABAgQIECBAgAABAgQIECBAgAABAgQIECBAgAABAgQIEBD4cQYIECBAgAABAgQIECBAgAABAgQIECBAgAABAgQIECBAgAABAgQIECBAgAABAgQIECBAgAABAgQItJCAwE8LNcNWCBAgQIAAAQIECBAgQIAAAQIECBAgQIAAAQIECBAgQIAAAQIECBAgQIAAAQIECBAgQIAAAQIECAj8OAMECBAgQIAAAQIECBAgQIAAAQIECBAgQIAAAQIECBAgQIAAAQIECBAgQIAAAQIECBAgQIAAAQIEWkhA4KeFmmErBAgQIECAAAECBAgQIECAAAECBAgQIECAAAECBAgQIECAAAECBAgQIECAAAECBAgQIECAAAECBAR+nAECBAgQIECAAAECBAgQIECAAAECBAgQIECAAAECBAgQIECAAAECBAgQIECAAAECBAgQIECAAAECLSQg8NNCzbAVAgQIECBAgAABAgQIECBAgAABAgQIECBAgAABAgQIECBAgAABAgQIECBAgAABAgQIECBAgAABAgI/zgABAgQIECBAgAABAgQIECBAgAABAgQIECBAgAABAgQIECBAgAABAgQIECBAgAABAgQIECBAgACBFhIQ+GmhZtgKAQIECBAgQIAAAQIECBAgQIAAAQIECBAgQIAAAQIECBAgQIAAAQIECBAgQIAAAQIECBAgQIAAAYEfZ4AAAQIECBAgQIAAAQIECBAgQIAAAQIECBAgQIAAAQIECBAgQIAAAQIECBAgQIAAAQIECBAgQIBACwkI/LRQM2yFAAECBAgQIECAAAECBAgQIECAAAECBAgQIECAAAECBAgQIECAAAECBAgQIECAAAECBAgQIECAgMCPM0CAAAECBAgQIECAAAECBAgQIECAAAECBAgQIECAAAECBAgQIECAAAECBAgQIECAAAECBAgQIECghQQEflqoGbZCgAABAgQIECBAgAABAgQIECBAgAABAgQIECBAgAABAgQIECBAgAABAgQIECBAgAABAgQIECBAQODHGSBAgAABAgQIECBAgAABAgQIECBAgAABAgQIECBAgAABAgQIECBAgAABAgQIECBAgAABAgQIECDQQgICPy3UDFshQIAAAQIECBAgQIAAAQIECBAgQIAAAQIECBAgQIAAAQIECBAgQIAAAQIECBAgQIAAAQIECBAgIPDjDBAgQIAAAQIECBAgQIAAAQIECBAgQIAAAQIECBAgQIAAAQIECBAgQIAAAQIECBAgQIAAAQIECBBoIQGBnxZqhq0QIECAAAECBAgQIECAAAECBAgQIECAAAECBAgQIECAAAECBAgQIECAAAECBAgQIECAAAECBAgQEPhxBggQIECAAAECBAgQIECAAAECBAgQIECAAAECBAgQIECAAAECBAgQIECAAAECBAgQIECAAAECBAi0kIDATws1w1YIECBAgAABAgQIECBAgAABAgQIECBAgAABAgQIECBAgAABAgQIECBAgAABAgQIECBAgAABAgQICPw4AwQIECBAgAABAgQIECBAgAABAgQIECBAgAABAgQIECBAgAABAgQIECBAgAABAgQIECBAgAABAgRaSEDgp4WaYSsECBAgQIAAAQIECBAgQIAAAQIECBAgQIAAAQIECBAgQIAAAQIECBAgQIAAAQIECBAgQIAAAQIEBH6cAQIECBAgQIAAAQIECBAgQIAAAQIECBAgQIAAAQIECBAgQIAAAQIECBAgQIAAAQIECBAgQIAAAQItJCDw00LNsBUCBAgQIECAAAECBAgQIECAAAECBAgQIECAAAECBAgQIECAAAECBAgQIECAAAECBAgQIECAAAECAj/OAAECBAgQIECAAAECBAgQIECAAAECBAgQIECAAAECBAgQIECAAAECBAgQIECAAAECBAgQIECAAIEWEhD4aaFm2AoBAgQIECBAgAABAgQIECBAgAABAgQIECBAgAABAgQIECBAgAABAgQIECBAgAABAgQIECBAgAABgR9ngAABAgQIECBAgEC5BD4tVzmqIUCAAAECdQX8m5aDQYAAAQIECBAgQIAAAQIECBAgQIAAAQIECBAgQIAAAQIECJRawJcjSt1exREgQIAAAQIECGQoIPCTYdOVTIAAgQwF/JtWhk1XMgECBAgQIECAAAECBAgQIECAAAECBAgQIECAAAECBAgQyEnAlyNy6rZaCRAgQIAAAQIEchAQ+Mmhy2okQIAAAf+m5QwQIECAAAECBAgQIECAAAECBAgQIECAAAECBAgQIECAAAECpRbw5YhSt1dxBAgQIECAAAECGQoI/GTYdCUTIEAgQwH/ppVh05VMgAABAgQIECBAgAABAgQIECBAgAABAgQIECBAgAABAgRyEvDliJy6rVYCBAgQIECAAIEcBDoFfj79VP4nh6arkQABAmUX+MIXuvwTln/TKnvT1UeAAAECBAgQIECAAAECBAgQIECAAAECBAgQIECAAAECBDIX8OWI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IECAAAECBEonIPBTupYqiAABAgQEfpwBAgQIECBAgAABAgQIECBAgAABAgQIECBAgAABAgQIECBAIDcBgZ/cOq5eAgQIECBAgACBsgsI/JS9w+ojQIBAhgICPxk2XckECBAgQIAAAQIECBAgQIAAAQIECBAgQIAAAQIECBAgQCBzAYGfzA+A8gkQJ21QPgAAIABJREFUIECAAAECBEon0FKBn5kzZ6Zx48ZVkXfZZZcUP1t99dVLB6+gz19g0aJF6bDDDksPPvhg9eVDhw5NN998cxo2bNjnv6EWfOObb76Zxo4dm+6///5id8OHD0+zZ89OQ4YMacHd9s+W/vSnP6WTTjopTZ8+vbrgY489lkaOHNkvL1jW6/fLJku4iMBPCZuqJAIECBAgQIAAAQIECBAgQIAAAQIECBAgQIAAAQIECBAgQKBHAYEfB4QAAQIECBAgQIBAuQQEfsrVT9X0IHDbbbel/fbbr8sdkydPLgIfdQIC2XkK/Py55Y0Gfl5++eV04403pgkTJqTBgwfXPS8CP8vnYyTws3zcvZUAAQIECBAgQIAAAQIECBAgQIAAAQIECBAgQIAAAQIECBBYfgICP8vP3psJECBAgAABAgQILAsBgZ9loWrNlhP44IMP0sSJE9PUqVO77G3UqFFpxowZaa211mq5fX/eGxL4+bN4b4GfcPrnf/7ndNFFF6Utttiix0lkAj+f9yn+8/sEfpaPu7cSIECAAAECBAgQIECAAAECBAgQIECAAAECBAgQIECAAAECy09A4Gf52XszAQIECBAgQIAAgWUhIPCzLFSt2XICzz//fDrggAPSwoULi71FuGfRokXVfd56661pzJgxLbfvz3tDAj9/Fu8p8PNf//Vfady4cWnevHnFvbvssovAz+d9UBt4n8BPA0huIUCAAAECBAgQIECAAAECBAgQIECAAAECBAgQIECAAAECBEolIPBTqnYqhgABAgQIECBAgEAS+HEIshCYPn16mjBhQlFrhH0mTZqULrjggmroZ/z48WnatGlp0KBBWXh0V6TAz59legr8vPDCC+mggw5KCxYsKO4V+GnNj4zAT2v2xa4IECBAgAABAgQIECBAgAABAgQIECBAgAABAgQIECBAgACBZScg8LPsbK1MgAABAgQIECBAYHkICPwsD3Xv/FwF3n777XT44YenOXPmFO/dYYcd0qWXXpp+/OMfp/vuu6/42dChQ9PNN9+chg0b9rnuzcvaT6DZwE/7VViOHQv8lKOPqiBAgAABAgQIECBAgAABAgQIECBAgAABAgQIECBAgAABAgQaFxD4adzKnQQIECBAgAABAgTaQUDgpx26ZI99Epg/f37aZ599qtN8jj766DR58uQ0ZcqUdMYZZ1TXjp+ddNJJqU5QoE/v93C5BAR+2qOfAj/t0Se7JECAAAECBAgQIECAAAECBAgQIECAAAECBAgQIECAAAECBPpPQOCn/yytRIAAAQIECBAgQKAVBAR+WqEL9rDMBD7++ON09tlnp3PPPbf6jiuvvDJF6Oc3v/lN2m233dKSJUuK340aNSrNmDEjrbXWWstsPxZufwGBn/boocBPe/TJLgkQIECAAAECBAgQIECAAAECBAgQIECAAAECBAgQIECAAIH+ExD46T9LKxEgQIAAAQIECBBoBQGBn1bogj0sM4HXXnstjR07Nj3yyCPFOyLMc9ddd6XNN988/c///E869NBD03333Vd9/6233prGjBmzzPZj4fYXEPhpjx4K/LRHn+ySAAECBAgQIECAAAECBAgQIECAAAECBAgQIECAAAECBAgQ6D8BgZ/+s7QSAQIECBAgQIAAgVYQaOvAz8yZM9O4ceOqjo899lgaOXJk8d8ffPBBevTRR9OsWbPSb3/72xRf0o9r6623Lia5HHTQQelv/uZv0gorrNClD++++26655570pw5c9ITTzyRXnnllbTaaqulLbbYIn3nO99JBx54YFpzzTWb7t+nn36aXn/99SJ88utf/zr97ne/S88++2x1wszKK6+cNtlkk/Stb30r7b777mnbbbdNq6yyStPviQc++eST9Mwzz6Tbb789zZ07t/qeIUOGpBEjRqRDDjmkWH/gwIHF+jHt5tvf/nb1Xf/yL/9SBGUauaKuV199Nd19991FeGbBggWFWVybbrppGj58eFHPLrvsstT1NLKPevfcdtttab/99qv+av/990/XXHNNWnXVVVPse8qUKemUU06p/n78+PFp2rRpadCgQUv7yupzcY6iz3GW/v3f/z3Nmzev+N26665bmOy4445pn332Kf67Tjihx/dHf3//+9+n2bNnpwcffLC6dnhHXw8++OC01VZbVc93T5+Vji968803i77ff//9xY9jn/GOODe1V0xNOvPMM6s/Puecc9IZZ5zRsNvSPv/ee+8V5/WOO+7o5Lq0n58//elP6aSTTkrTp0+v+7ek3uejpyJrzRpZvze0xYsXF32OsFp8rit/zzqepb322iutt956df+m1Vu/p898x/PV8e9H5X177LFHcXaX5u9gb7X21+8FfvpL0joECBAgQIAAAQIECBAgQIAAAQIECBAgQIAAAQIECBAgQIBAuwgI/LRLp+yTAAECBAgQIECAQGMCpQv8bLPNNkXA58QTT0xPPvlkjwrHHHNMitBBhHniii+5R0Dk9NNPr36hvt4Ccf8ll1xSBCNWXHHFXqUjWPLcc8+ln/70p+nGG2/s9f7KDfGe2MtRRx3VVAAlQkQRvIgATk9XBJguuuiiInjy+OOPL1Xg5+WXX05nnXVWmjFjRq91LW09vS7czQ31ghaTJ08uwh2VMMD8+fOL4MKiRYuKVTpOAFra90Yg5aqrrkqXXnppNfjU3VoRUolwToRlvva1r/X6yjhLEfgI8976G6GuOHPrrLNOKkPgJ/oZrhHSqgTKegJr9Lw1EsipDcf09N7+DPzE5yvO7PXXX18NBvb07n333bf4mxHBr95CZN0Ffv7whz8Ua/T2mY6ze/zxx6dTTz01xf/fapfAT6t1xH4IECBAgAABAgQIECBAgAABAgQIECBAgAABAgQIECBAgACBZS0g8LOsha1PgAABAgQIECBA4PMVKF3gJ76sfuyxx6a33nqrIckI/Vx88cVppZVWKoIEEQBasmRJr8/GF9wvuOCC4l09fbH+o48+SldeeWWaNGlSQ+vWe/EBBxyQfv7zn6evfvWrPe4rwiAxlejkk09uKBARi0Udl19+eTFlZrvttquu39uEnwhH3XrrrelHP/pRw++qLD569Ohiis6GG27Yq3Nfbnj++edT2C1cuLBYpl6Y55133klHHHFEuuWWW6qvqg0FNbOHeOfRRx9dTKBp5oppPJdddlnafPPNu30szG+66aYiZNHo+Y51f/GLXxSTcLqbhtXxha064Sc+kz/+8Y/TFVdc0QxrcW9MownbOOP1rlYM/MRnOaYsRXCxMs2n0cIbDSTWC/xssMEG6Qc/+EExpavRq9G/T42u11/3Cfz0l6R1CBAgQIAAAQIECBAgQIAAAQIECBAgQIAAAQIECBAgQIAAgXYREPhpl07ZJwECBAgQIECAAIHGBEoV+ImpFDfccEM1gBJffI8v+w8bNix9+OGHxRSb+JJ7baAnnllhhRXShAkTqr8bMmRI2muvvdLqq6+eIgRx5513dvni/dChQ9PNN99crF/vii/tx0SfjutW7osJHDEJZKONNip+FPuLaTOxx3phjggXTZw4MQ0YMKDbzs6dOzf9wz/8Q5cATtSy0047pW984xtFfY899liKeytXhH723nvvFCGfytVT4KenuuJdI0aMqNYVYZtHHnmky54qQZQwXFZXBLgi/FS5Dj300CL4UTuNZPr06UWPKteoUaOK6SYREGrmilq/973vpSeeeKLTY/G+kSNHppg+9aUvfSn993//d3rooYe6nKcwibNYLwjVm3mlv3FWH3zwwWIKUOWK3kZPYhJL5YozEHuqvVox8BOhuQhhddx/7DsCPGEWn6P4XPT0GT/yyCOLQN+gQYO61NxI4OfFF18spn/FFZ/P6FNlKlSc4QMPPDANHDiw+H2EB2NqU2ViUyPrd9xUT72Ov2nR60022aSoubvPV5y5mPIV06y6m0JWG/iJz0r8rOP53X777YvJX7FevbNV2Xcjf5+a+Sz1x70CP/2haA0CBAgQIECAAAECBAgQIECAAAECBAgQIECAAAECBAgQIECgnQQEftqpW/ZKgAABAgQIECBAoHeBUgV+KuXGl9PPPPPMdNRRR6VVVlmlqhBfpH/qqaeKCSkdv9S+5pprpvhSfoRhIjzws5/9rPhSfYSAKtcHH3xQBGLiC/QdA0M9TYOJyRwHHXRQp2kZMd3m/PPPT5tttlmn9Svvee+994owwU9+8pNOwZ8INkR4aP3116/b1QgkRKClY10RvgmH/fbbrwghVK5wiEDIWWedle6+++666/UU+KkXLNpiiy2KunbccccuAYOwjWlAEch65ZVXqu/bd999U4Rt1lhjjd5PapN3vP322+nwww8vJh5Vrmuuuab4We1VOwkofh/7HTNmTMNvfeONN4rJPh3fF+cwJkidcMIJXcJDYXLttdcWPegY8DrllFMKx479ik1EsOOQQw7pdJa6629MAopAUUxf6m5SSzsFfp599tm0zz77VM9OuMbnLiYWVUI2HRsVQZzzzjuvmFzV8W9C9CY+17VXs4Gc2s/1LrvskmbOnFmEA+tdza4foZuxY8d2+qxE0CfORXzGa0NL8bcpzus555zTKUQWTldddVURPqp31QZ+Ot5z2GGHFWcz/t50DM7E2br33ntTnNOOk4d6+/vU8AepH28U+OlHTEsRIECAAAECBAgQIECAAAECBAgQIECAAAECBAgQIECAAAECbSEg8NMWbbJJAgQIECBAgAABAg0LlC7wE19yv/LKK4twRJ0vfBcwMakjQjC1V29TZ2LSyEUXXVRMzqhc+++/f4ogyaqrrtppuQjVxESR+GJ85YowTIR5vv71r/fYoHj2vvvuK8JCHcNFDzzwQNp55527PBv7ii/nx5SNyhW1xDSbzTffvNt3RdAkpqZcffXVXe7pLvCzePHiFNNSYuJR5YoJMvGu3up6+umn07HHHtsplBSBhCOOOKLbXjV8kmtujDDDbrvtVvWLINfs2bNThGRqrwhZHXfccem6666r/mr8+PFp2rRpdSfC1NtThHeijsoV5zACJ9/97nfrBrvivnqTXGKq0O2335623HLL6loR6IgAWIRcKldMt7n++utTTGDp7ooQWNQV56b2aqfAT+2kpp5CdpU6o6cRzut4tuO/4/MbU5Y6Xs0GcpZl4CeCahEci8lhlSvO7hVXXFFMaerpqtfvmOIUn+X11luvy6PdBX7i70hM+6kNnXVcoF7or6eQ4NJ+jvvynMBPX/Q8S4AAAQIECBAgQIAAAQIECBAgQIAAAQIECBAgQIAAAQIECLSjgMBPO3bNngkQIECAAAECBAh0L1C6wM8Pf/jDdPHFF/f4ZfXXXnutmKDxyCOPVGUioBFhnAiv9HRFaGXPPfdMMUUkrm222SbNmjUrRQCj4/XOO+8UAZBbbrml+uNmpsZE0CfCMbGnyhUBj5i8UXvVTqhptJZY549//GMxNeThhx/utGx3X96vDUv1FpKq3WuETyIkVQkyjRo1Ks2YMaPLBJy+fGg//vjjdPbZZ6dzzz23ukxv5yImtMTEmMpVL3jT3Z7qTROKd0eYasUVV+yxlHphkwiURYBrwIABxbP1+ttbqK3y0ueee66Y8BITgjpe7RL4ef/994vQXMdpPd3tvRZ6/vz5xWSgymd1hx12KCbxrL322p1ubaXAT0xmislXlc9HfJbjb0hMBmvkqtfvf/qnf0px/msDMPUCPwcccEAxdWvw4ME9vi5CaBMnTkxTp06t3hdnNv7XXdCykf335z0CP/2paS0CBAgQIECAAAECBAgQIECAAAECBAgQIECAAAECBAgQIECgHQQEftqhS/ZIgAABAgQIECBAoHGBUgV+4svxc+bMSTvttFOPAvW+4L/rrrsW4ZqvfOUrPT77yiuvFFNbHn/88eK+7ibHxBf2IxwTYY1nnnmmCH7EFJjasEFPL4vQyJlnnlm95Zxzzuk0Xajyi/iC/oQJE6r3NTudpt7Eo3qBn3qTcJqd0FNvjTvuuCPttddejZ/aXu6s7VHc3lvY6qWXXiqmQj3xxBPV1RuZJBM3NzNNqN7Wa0Mee+yxR3EWK6GL2v5GICTOUm+hjHhXhJ8iADdp0qROr26XwE+9z2p3k65qbd944430/e9/P0VoaNNNN03f/OY304EHHpj+8i//stOtrRL4+fDDD4uQWEw0qly9BdVqa643Way7v231Aj/NTOmpPZcxmSj2PnDgwH77LPdlIYGfvuh5lgABAgQIECBAgAABAgQIECBAgAABAgQIECBAgAABAgQIEGhHAYGfduyaPRMgQIAAAQIECBDoXqBUgZ/upu3Ulh8hiJiicuGFF1Z/ddpppxUTYSpTVboje/PNN4vpQPfff39xS3eBn/44dI0EfupNAmrmS/uxz3oTj+qt8cILL6SDDjooLViwoE+11wYFGrVv1LQ2wNTIuagXtmh0+lCEHE4++eTq9poNaYR/hCUiFLbZZpulTTbZJMU0mgiw1QujXHLJJemkk05qlCPF1JeYqvTiiy9Wn2mXwE8EWGJaU/yvckUg6rLLLusyVathkJobWyXwU+9z2Gi4qWNJtf2OaVV33XVX2nzzzTtVXhv42XDDDYtpQhtvvHFDlL/61a86TR4S+GmIzU0ECBAgQIAAAQIECBAgQIAAAQIECBAgQIAAAQIECBAgQIAAgWUmIPCzzGgtTIAAAQIECBAgQGC5CJQq8HPooYcWQYAISvR21YZpGg1RtFrgp3aaTbNf2g+nmIByyimnpMsvv7zKVi/wU/sF/9pJNL2ZV37/6KOPpu233756e4RRrrnmmrTqqqs2ukS399WbINRooKi2vnhJb5OB6tldf/316bDDDutzLbFATKmJiVIPPvhgdb25c+em7bbbruH133nnnXTEEUcUYY7K1S6Bn9hv7QSk+Nm6666bxo0bV0yGioDUl770pYY9am9slcDPvHnzigBNhPjiaiSoVq/oev2u93muDfxEwG3WrFlpjTXWaMiy9nmBn4bY3ESAAAECBAgQIECAAAECBAgQIECAAAECBAgQIECAAAECBAgQWGYCAj/LjNbCBAgQIECAAAECBJaLQKkCP8184bw28NPoVJxlGfiJaSZvvfVWevrpp9Pdd9+d7rzzzhSBnsp1zjnnFJOJOl5x75577pkWLVpU/LjZL+1X1oppR5MmTaouXc+jdjLPyJEj06677pq++MUvNnV4X3311TRt2rTqMzHNZubMmWnttdduap16Nz///PPpgAMOSAsXLix+HeGvOXPmpJ122qnXtcMwgjodwzXjx48v9jpo0KC6z9eeh7ip2UBOTxvrj6lK9aYXtVPg5913303HH398mjFjRl2q1VZbrehvfA4iCLXOOuukFVZYodd+V25olcBPfN733nvv6r6XNghXb4JZvb8dtYGdZgN8Aj8NHzE3EiBAgAABAgQIECBAgAABAgQIECBAgAABAgQIECBAgAABAgQ+FwGBn8+F2UsIECBAgAABAgQIfG4CpQr8NDrJJXSXZ+AnAgYRFHnppZfSH/7wh/T73/8+PfXUU+nJJ58sAj/dXfW+tF87LWeXXXYpwjOrr756U4conomJKZWrXuCn1qypF/Rw8/Dhw9Ps2bPTkCFD+rzklClT0sknn1xdJwJQERRZa621el07ghJnn312cTYqVzx3++23py233LLu87UTeCJg9MADD6Stt9661/c1ckPt1JelDUfV9q6dAj/hFMGnww8/PEXIpLcrzlGEvmL6z6abbppWXHHFHh9plcBP7WewmQBjbYG1/W4k8NPs+wR+ejuJfk+AAAECBAgQIECAAAECBAgQIECAAAECBAgQIECAAAECBAgQ+HwFBH4+X29vI0CAAAECBAgQILCsBUoV+Kn3pfbuAD/PwE9M7olJPRGiue2229IzzzyzVH2tV19/hQTKEPh5++23i1BITPTpzyumKp111llpwIABXZbtjwk8Pe21NlTRX4Gudgv8hFGEqyZPnpwuv/zytGTJkoZavO666xbTgWJSU3chuBwCP/XCPH0N7PT1+YYa2IebvvCFLv+E5d+0+uDpUQIECBAgQIAAAQIECBAgQIAAAQIECBAgQIAAAQIECBAgQKD1BXw5ovV7ZIcECBAgQIAAAQIEmhEQ+PlMq95Em3qQMZln7Nix6f777y9+3dt0mqUJKcS6W221Vfrkk0+KqT+VS+Cn56P90EMPpX333bfhMEijH5SepgQJ/JzZ4/nsybiRKTT1nl+8eHH613/91yJA98QTTzTUxpEjR6apU6emzTbbrMv9OQR+6k0/62tgp6/PN9S4Ptwk8NMHPI8SIECAAAECBAgQIECAAAECBAgQIECAAAECBAgQIECAAAECbSkg8NOWbbNpAgQIECBAgAABAt0KCPx8RrMsAj8vvvhiOu6449IDDzzQ4xHceuut00YbbZS22GKLIpAwdOjQtOqqq6ZGAhGPPvpo2n777avr99cEmHoejexneX3WPv7443T22WcXZsviuvXWW9OYMWO6LP3aa68VAbBHHnmk+N3KK69c9Dt62h/Xc889l/bff/8UZymubbbZJs2aNSvF5JpmrunTp6cJEyZUH2nHCT+19cbkrNdffz3Nnz+/mJwVPYhJWt1dEaK74YYb0oYbbtjplhwCP/XCgn0N7PT1+WbO79LcK/CzNGqeIUCAAAECBAgQIECAAAECBAgQIECAAAECBAgQIECAAAECBNpZQOCnnbtn7wQIECBAgAABAgS6Cgj8fGbS34Gf9957L5100knp6quv7qS+7bbbpkMOOSSNGDEirb/++mmVVVZJdb6YXjzTSMBm3rx5afTo0dWpNjGNJgIha6yxRlPn/cILL0yTJk2qPlPPo/aeY445Jk2ePDn9xV/8RVPvWhY3v/TSS4Vrx4kvm266adMOsbf/+7//SwsWLEhvvfVWdavjx49P06ZNS4MGDeq0/dqJT/HLuXPnpu22265fyvzP//zPdPDBB6enn366WO9b3/pWMd0mAmLNXLVnqQyBn9r6P/roo/Tqq6+me++9N0VAKyY+1V5xXuNz2fEz1yqBnzvvvDPtvffe1S1H0Ouaa64pwn/NXB9++GE69dRT05QpU6qPXXDBBSmm/HS8+hrY6evzzdS0NPcK/CyNmmcIECBAgAABAgQIECBAgAABAgQIECBAgAABAgQIECBAgACBdhYQ+Gnn7tk7AQIECBAgQIAAga4CAj+fmfR34CfCBvvuu281iBOTX04//fR0wgknpJVWWqmhs9hI4Kc2EBLTS2655Za08cYbN/SOuKleQKCex+zZs4vwSeXaddddi4kpX/nKVxp+17K6MSa87LffftXl11prrXT77benLbfcsulXfvDBB2nixIlp6tSpva73v//7v0VPI5hRua6//vp02GGHNfXe8847r5gM9Nd//ddp2LBhaY899igmPb399tvp0EMPTb/85S+r68V9O++8c8Prv//+++mUU05Jl19+efWZ/gj8RKDk5JNPrq5Zb4pMd5ust6dmnu+t+Jj+89RTT6Xjjz++UwgsXOPMDh48uLpEqwR+ItS15557pkWLFhV723zzzdNNN92UvvnNb/ZWbqff1zszsc5BBx3U6b6+Bnb6+nxTRS3FzQI/S4HmEQIECBAgQIAAAQIECBAgQIAAAQIECBAgQIAAAQIECBAgQKCtBQR+2rp9Nk+AAAECBAgQIECgi4DAz2ck/Rn4+fjjj9MZZ5yRYiJO5YoAyM9//vNiok8jV70gSb1AxJIlS9Kxxx5bhBgqV0w3GTNmTCOvKe557bXX0tixY9MjjzxSfaaeR20gYWlDNRHOiYDLuuuumzbbbLNqwKXRIFRtYTFN6bjjjkvXXXdd9VcRkrnssstSBK2W5qqdthJrRE/POuusNGDAgE5L1k4+igkyF110UfrSl77U0Kvr9bAS6ql3liII9pOf/KTbyVC1L63X3/4I/MycOTONGzeu+rqwif91N7Gq477qhVLqne9XXnklRbDk2WefLQI822yzTTr77LO79KA76Jj2s/vuu1d/PXz48BTBtSFDhlR/1iqBn3p9ajbcFUU999xzKaYDvfjii0WN8Tm96667igBRx6uvgZ2+Pt/Qh6MPNwn89AHPowQIECBAgAABAgQIECBAgAABAgQIECBAgAABAgQIECBAgEBbCgj8tGXbbJoAAQIECBAgQIBAtwICP5/R9Gfgp16A45JLLkkRBGn0eumll9IhhxzSaTpJdxNQaietjB8/Pk2bNi0NGjSooddFqCACArHvylXPI0Iahx9+eJozZ071vkmTJhUBjBVXXLGhd7377rvF1JUZM2ZU7282IFP7otqAQ/w+Ju7EXpf2iikrEdJ68MEHq0vssMMOKUIua6+9dqdla6c5bbXVVunGG29M66+/fkOvf/7559MBBxyQFi5cWNwfoZZZs2YVgai4asNHO+64YxHw+vrXv97Q+rXTj+KhZRH4OeKII9Kll16avvzlL/e6r9rwWDxQ73xHqGS33Xarns1mp0q98MILxWSbBQsWFHtq5cBPvUlbRx99dIrP98CBA3s1jRsiIHbxxRen+FxWru7M+hrY6evzDRXUh5sEfvqA51ECBAgQIECAAAECBAgQIECAAAECBAgQIECAAAECBAgQIECgLQUEftqybTZNgAABAgQIECBAoFsBgZ/PaPoz8PPOO++kCD/ccsstVfgLLrggnXbaaQ0dxY8++qiYlBLPdLy6C/zUBkZiqk28e/To0b2+74033kgRKugY4omH6nl8+umnaerUqenEE0+srhuhlOuvvz5tv/32vb4rbrjpppvSUUcdVQ1wxF4jHLPHHns09HztTbGnCESccsop1V/VC3U0u3i9dWONetOT6oWDYgrPqaee2msQql5A44c//GER2qhMPKq3fkwQipp7C1q9/vrrRX/vuOOOTgT9Efj51a+ueUZCAAAgAElEQVR+1emMNRp0auZ81069aeZsR8G1gaFRo0YVYao11lij6tEqE35iQ7XhsWbrjfDbwQcfXA2PxZqTJ08uwoa1AZi+Bnb6+nyzn8lm7xf4aVbM/QQIECBAgAABAgQIECBAgAABAgQIECBAgAABAgQIECBAgEC7Cwj8tHsH7Z8AAQIECBAgQIBAZwGBn888+jPw8/777xdhjMsvv7yqHYGWmDrzta99rccz+MEHHxRTUs4777xOE3fioQgBxf9qv8heL0AR4Yt439/+7d92+7733nuvCBXVBovige48Xn755TRu3LgiSFG54l2XXXZZ2nzzzXus7T/+4z+KINQTTzxRvS8m20yfPj0NHjx4qT6b9aYO1QZmlmrhlFK9yUHdTU+69tpri9oqVwQ1rrzyymJKU53gQXFbhIoefvjh9P3vfz+98sorxc/WWmutIhS13Xbbddp2TBYK92bWj/5OnDix0zmsPN8fgZ/a6Tmxdm9BpE8++aQI3BxzzDFdzne9QFsEomKCVASoOp63X/ziF2no0KE9tjbqj6DL1VdfXb0vQnex1oABA6o/62vgp7vJT5UXNLN+nOcIaN18883V/Q0ZMiRdddVVXc5EbfEvvvhiOu6441JM7OpoFdOgNtxwwy5WfQ3s9PX5pf1cNvqcwE+jUu4jQIAAAQIECBAgQIAAAQIECBAgQIAAAQIECBAgQIAAAQIEyiIg8FOWTqqDAAECBAgQIECAwJ8FBH4+Own9GfiJJWsDIPGzCH9EuGa99dbrcv4itPPb3/62mOxy99131z2fEQSIaTYDBw7s8vv4sv+hhx7aKUwTQYELL7ww7b777tVpMUXTP/00vfTSS+n0008vpuvUu3ryqJ3SE8/HpJ8zzzwzHXTQQWnQoEGdlowQU0zGiUBHhEQqV7PTgerts3YiStwT02z22muvPn/GIzASAYrrrruuulYEcm6//fa05ZZbdlq/XlAjQj9hEhONVllllU73Rwgk7H/0ox+lt956q/q7CIqdf/75nfoVv6wX3ulp/QhmTZo0qdv+9kfgp16QpbKnH/zgB13OQUwqijBbBOGWLFnSpT/dTbCqN7Vmiy22KJx23HHHulOO6tUf5y0mX/3d3/1dl15EMCiCZ5WrO5/4fYSzvvvd76bHH3+8uD1qjpriZyussEKXupoJ/MTDEaQZO3ZsNQQWP1tttdWKz2ucpXqfr3vuuaeYINbx89Vb6KyvgZ2+Pt/nD2gvCwj8LGth6xMgQIAAAQIECBAgQIAAAQIECBAgQIAAAQIECBAgQIAAAQKtJiDw02odsR8CBAgQIECAAAECfRMQ+PnMr78DP3/84x+LAE5McOl4xZfwIyyy9dZbF0GBmGCyYMGCIqhTmfIS98fvIszw5JNPpghKxBUTZCIw8eUvf7lu1yPoEu+sDVNE8GennXZK3/jGN4rfRZhh7ty51TXiXREiWrx4cfVnPXlEOGny5Mnp1FNP7bKPCCbEuzbZZJNiikrUFGGEjrVV6vvpT39aBBg6Tltp5jiH3RlnnFGEmirXqFGj0owZM4pJOf1x3XbbbWm//fbrtFS8MyYt1e574cKF6Xvf+16n0FU8WGsS9z3yyCNdTPbee+8idPLVr3617tbjTB177LFFoKnjFevHBKlhw4alDz/8sAiiRBijcg7WXHPNFKGTjueiPwI/sYdHH300HXzwwdUzWtlXhGsiaBb/t96e4ucRdorpO3H+4+ou8BMBtalTp6YTTzyxi0uc7REjRqSNNtqo+N2bb76Zfv3rX6d58+Z1ube76UPNBnLeeeed4rMY4aGO16abbprWWGON9MUvfrEI9m288cbFr5tdP+qNMNiECRO6fJYbPUvx3t6mLfU1sNPX5/vj89nTGgI/y1rY+gQIECBAgAABAgQIECBAgAABAgQIECBAgAABAgQIECBAgECrCQj8tFpH7IcAAQIECBAgQIBA3wQEfj7z6+/ATywbYYgItHScutFIuyLEcN555xWBgZga8vTTTxePRZhl1qxZRaig3hVBgdmzZxehkI5TY3p6ZwQvzj333CIkEeGLytWbR4R+rrzyymKKTL1pLT29MwJGEYiIQMOKK67YCEnde2JKUUxNirBU5eoujLO0L3nttdeKaSsR0KlcW221VRHIWH/99bssG5OWYirQAw880NQrI7Bz2WWXFQGZnq4ITsU0mjlz5jS0fqz3s5/9rJg4df/991ef6a/Az9Kcg9jTFVdckTbYYINiIlRvgZ/YdIRmYvrVP/7jPzZUd8eb4rxNnDgxxfSketOxliaQ010AqfLe6P/OO+9c/Gez68cz8VmOSVK1U3saKT5CQfH348gjj+zx89XXwE5fn2+klr7cI/DTFz3PEiBAgAABAgQIECBAgAABAgQIECBAgAABAgQIECBAgAABAu0oIPDTjl2zZwIECBAgQIAAAQLdCwj8fGbTW8ClQhgTRCIAUglPDB8+vAjZREin3vXss88WU2juvvvuXs9hfFE/whxHH310EeqpnSQSwYV77703jRw5stu1IijwzDPPFBNoentnrBPBhaFDhxbvjekyleumm24qwhg9XZV3Rbig0QDKd77znXT22WenmIZS5wv5vRp1vGHmzJlp3Lhx1R/FVJ8IScQEpf66YopQ7DdCUR2vW2+9NY0ZM6bua95777101VVXFaGL3oJX0fPTTz+9CIYNGjSooW03un5Yx77XWWedTmc2XtJfgZ9Y65NPPkn/9m//VoS/YiJVT1dlTzEBKoJwjQZ+Ku+J/kbo53e/+11DVttuu20688wz09///d+nFVZYoe4zSxPIib7GhKuOIbmOi0cYLj7HcS3N+pW1Xn755WLyUUwTaiRYd9hhhxV96O7vUcc99jWw09fnG2pgH24S+OkDnkcJECBAgAABAgQIECBAgAABAgQIECBAgAABAgQIECBAgACBthQQ+GnLttk0AQIECBAgQIAAgW4FBH4+o1lWgZ9YPqagxBSaX/7yl0XQIkJAlS/vb7311mmzzTZLu+++e4pwwiqrrFJtVgRqpkyZUkwmqVzxZf4IoPQ2GafjOx9++OE0b968YokIAowYMaKYHLTddtullVZaqU+BhFgzAh8RTLjzzjvT3Llz08KFC6tTjWKay7Bhw9L222+f9txzz+L93QUvmvmcRuglJulcd9111cf23XffYpLN4MGDm1mq13vnz5+f9tlnn7Ro0aLqvePHj0/Tpk3rMaTz7rvvFsGwe+65p5hiE0GsuMIkpgSNHj26MFlzzTV73UO9GxYvXlwEnO666670+OOPF+GiWHuHHXYoAj6V/taG1GKt/gz8VPYWwZaYFBXTjzrWG2c8QlgHHnhgUXfl7DYb+Km8J852WN53333FuX7++edTTD6q2MZ5i3dGzyLM1ttnZWkDOR988EHR2wjHxee7sofYR0zmibDVgAED+vz5ir8Dr776avGumDQVtVemhsXnKcJz0fP4G/JXf/VXDQfp+hrY6evzS3Xom3hI4KcJLLcSIECAAAECBAgQIECAAAECBAgQIECAAAECBAgQIECAAAECpRAQ+ClFGxVBgAABAgQIECBAoCrQUoEffVk+AhE+OvbYY9MNN9xQbCAmCT3wwANFaMLV/gLNBH7av1oVEPizgMCPk0CAAAECBAgQIECAAAECBAgQIECAAAECBAgQIECAAAECBAjkJiDwk1vH1UuAAAECBAgQIFB2AYGfsne4gfreeOONYuLPgw8+WNw9fPjwNHv27GIaj6v9BQR+2r+HKmheQOCneTNPECBAgAABAgQIECBAgAABAgQIECBAgAABAgQIECBAgAABAu0tIPDT3v2zewIECBAgQIAAAQK1AgI/JTgT559/fnrooYfS0KFD07Bhw9Kuu+6aNthgg4Yrmz9/ftpnn33SokWLimf22GOPYtrP4MGDG17Dja0rIPDTur2xs2UnIPCz7GytTIAAAQIECBAgQIAAAQIECBAgQIAAAQIECBAgQIAAAQIECLSmgMBPa/bFrggQIECAAAECBAgsrYDAz9LKtdBzM2fOTOPGjavu6LTTTkvnnntuGjBgQK+7/Oijj9JZZ52VLrjggqV6vtcXuGG5Cwj8LPcW2MByEBD4WQ7oXkmAAAECBAgQIECAAAECBAgQIECAAAECBAgQIECAAAECBAgsVwGBn+XK7+UECBAgQIAAAQIE+l1A4KffST//BX/zm9+k3XbbLS1ZsqR4+fDhw9ONN95YTPzp6fr000+L+yZMmFB9duWVV05z5sxJO+200+dfiDcuEwGBn2XCatEWFxD4afEG2R4BAgQIECBAgAABAgQIECBAgAABAgQIECBAgAABAgQIECDQ7wICP/1OakECBAgQIECAAAECy1VA4Ge58vfPyxcvXpyOPPLIdOedd1YX3GKLLdL555+fdtxxx7Tiiit2edG7776brr322nTeeeelt956q/r74447Ll188cVp4MCB/bM5qyx3AYGf5d4CG1gOAgI/ywHdKwkQIECAAAECBAgQIECAAAECBAgQIECAAAECBAgQIECAAIHlKiDws1z5vZwAAQIECBAgQIBAvwsI/PQ76fJZ8I477kiHHnpodVJPZRdDhgxJI0aMSBtttFHxo5gCNG/evDR//vwu944ePTpdccUVaYMNNlg+RXjrMhEQ+FkmrBZtcQGBnxZvkO0RIECAAAECBAgQIECAAAECBAgQIECAAAECBAgQIECAAAEC/S4g8NPvpBYkQIAAAQIECBAgsFwFBH6WK3//vfyjjz5K119/fTrppJO6BHkaecu+++6bpkyZktZdd91GbndPGwkI/LRRs2y13wQEfvqN0kIECBAgQIAAAQIECBAgQIAAAQIECBAgQIAAAQIECBAgQIBAmwgI/LRJo2yTAAECBAgQIECAQIMCAj8NQrXDbZ9++ml65pln0llnnZXuvvvuhrYcAZ8TTjghHXXUUWnQoEENPeOm9hIQ+Gmvftlt/wgI/PSPo1UIECBAgAABAgQIECBAgAABAgQIECBAgAABAgQIECBAgACB9hEQ+GmfXtkpAQIECBAgQIAAgUYEBH4aUWqzez755JP0wgsvpPvvvz/NnTs3LVy4sPjvuFZeeeW0ySabpG9/+9tp9OjRaauttkoDBw5sswpttxkBgZ9mtNxbFgGBn7J0Uh0ECBAgQIAAAQIECBAgQIAAAQIECBAgQIAAAQIECBAgQIBAowICP41KuY8AAQIECBAgQIBAewgI/LRHn+ySAAECBJoQEPhpAsutBAgQIECAAAECBAgQIECAAAECBAgQIECAAAECBAgQIECAQCkEBH5K0UZFECBAgAABAgQIEKgKCPw4DAQIECBQOgGBn9K1VEEECBAgQIAAAQIECBAgQIAAAQIECBAgQIAAAQIECBAgQIBALwICP44IAQIECBAgQIAAgXIJCPyUq5+qIUCAAIGUksCPY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ABAgQIECBAgAABAgQIECBAgAABAgQIZC4g8JP5AVA+AQIECBAgQIBA6QQEfkrXUgURIECAgMCPM0CAAAECBAgQIECAAAECBAgQIECAAAECBAgQIECAAAECBAjkJiDwk1vH1UuAAAECBAgQIFB2AYGfsndYfQQIEMhQQOAnw6YrmQABAgQIECBAgACB/2fvXoD2nO+8gf8WS8mLl9Ra7WzTzjQbXlrEKYQSQry0tF02QqmOFOvQIl1Vx1Ktw054EdmkGJV2iTrWoU4hqklKURs9ZE0609qtWrzlRdVhad75X+u5+9x37ue57vvK/aR5rv/nmunMTp7//39dv8/v95jZTL7zJ0CAAAECBAgQIECAAAECBAgQIECAQOYCAj+ZD4DyCRAgQIAAAQIEaicg8FO7liqIAAECBAR+zAABAgQIECBAgAABAgQIECBAgAABAgQIECBAgAABAgQIECCQm4DAT24dVy8BAgQIECBAgEDdBQR+6t5h9REgQCBDAYGfDJuuZAIECBAgQIAAAQIECBAgQIAAAQIECBAgQIAAAQIECBAgkLmAwE/mA6B8AgQIECBAgACB2gkI/NSupQoiQIAAAYEfM0CAAAECBAgQIECAAAECBAgQIECAAAECBAgQIECAAAECBAjkJiDwk1vH1UuAAAECBAgQIFB3AYGfundYfQQIEMhQQOAnw6YrmQABAgQIECBAgAABAgQIECBAgAABAgQIECBAgAABAgQIZC4g8JP5ACifAAECBAgQIECgdgICP7VrqYIIECBAQODHDBAgQIAAAQIECBAgQIAAAQIECBAgQIAAAQIECBAgQIAAAQK5CQj85NZx9RIgQIAAAQIECNRdQOCn7h1WHwECBDIUEPjJsOlKJkCAAAECBAgQIECAAAECBAgQIECAAAECBAgQIECAAAECmQsI/GQ+AMonQIAAAQIECBConYDAT+1aqiACBAgQEPgxAwQIECBAgAABAgQIECBAgAABAgQIECBAgAABAgQIECBAgEBuAgI/uXVcvQQIECBAgAABAnUXEPipe4fVR4AAgQwFBH4ybLqSCRAgQIAAAQIECBAgQIAAAQIECBAgQIAAAQIECBAgQIBA5gICP5kPgPIJECBAgAABAgRqJyDwU7uWKogAAQIEBH7MAAECBAgQIECAAAECBAgQIECAAAECBAgQIECAAAECBAgQIJCbgMBPbh1XLwECBAgQIECAQN0FBH7q3mH1ESBAIEMBgZ8Mm65kAgQIECBAgAABAgQIECBAgAABAgQIECBAgAABAgQIECCQuYDAT+YDoHwCBAgQIECAAIHaCQj81K6lCiJAgAABgR8zQIAAAQIECBAgQIAAAQIECBAgQIAAAQIECBAgQIAAAQIECOQmIPCTW8fVS4AAAQIECBAgUHcBgZ+6d1h9BAgQyFBA4CfDpiuZAAECBAgQIECAAAECBAgQIECAAAECBAgQIECAAAECBAhkLiDwk/kAKJ8AAQIECBAgQKB2AgI/tWupgggQIEBA4McMECBAgAABAgQIECBAgAABAgQIECBAgAABAgQIECBAgAABArkJCPzk1nH1EiBAgAABAgQI1F1A4KfuHVYfAQIEMhQQ+Mmw6UomQIAAAQIECBAgQIAAAQIECBAgQIAAAQIECBAgQIAAAQKZCwj8ZD4AyidAgAABAgQIEKidgMBP7VqqILMtj6UAACAASURBVAIECBAQ+DEDBAgQIECAAAECBAgQIECAAAECBAgQIECAAAECBAgQIECAQG4CAj+5dVy9BAgQIECAAAECdRcQ+Kl7h9VHgACBDAUEfjJsupIJECBAgAABAgQIECBAgAABAgQIECBAgAABAgQIECBAgEDmAgI/mQ+A8gkQIECAAAECBGonIPBTu5YqiAABAgQEfswAAQIECBAgQIAAAQIECBAgQIAAAQIECBAgQIAAAQIECBAgkJuAwE9uHVcvAQIECBAgQIBA3QUEfureYfURIEAgQwGBnwybrmQCBAgQIECAAAECBAgQIECAAAECBAgQIECAAAECBAgQIJC5gMBP5gOgfAIECBAgQIAAgdoJCPzUrqUKIkCAAAGBHzNAgAABAgQIECBAgAABAgQIECBAgAABAgQIECBAgAABAgQI5CYg8JNbx9VLgAABAgQIECBQdwGBn7p3WH0ECBDIUEDgJ8OmK5kAAQIECBAgQIAAAQIECBAgQIAAAQIECBAgQIAAAQIECGQuIPCT+QAonwABAgQIECBAoHYCAj+1a6mCCBAgQEDgxwwQIECAAAECBAgQIECAAAECBAgQIECAAAECBAgQIECAAAECuQkI/OTWcfUSIECAAAECBAjUXUDgp+4dVh8BAgQyFBD4ybDpSiZAgAABAgQIECBAgAABAgQIECBAgAABAgQIECBAgAABApkLCPxkPgDKJ0CAAAECBAgQqJ2AwE/tWqogAgQIEBD4MQMECBAgQIAAAQIECBAgQIAAAQIECBAgQIAAAQIECBAgQIBAbgICP7l1XL0ECBAgQIAAAQJ1FxD4qXuH1UeAAIEMBQR+Mmy6kgkQIECAAAECBAgQIECAAAECBAgQIECAAAECBAgQIECAQOYCAj+ZD4DyCRAgQIAAAQIEaicg8FO7liqIAAECBAR+zAABAgQIECBAgAABAgQIECBAgAABAgQIECBAgAABAgQIECCQm4DAT24dVy8BAgQIECBAgEDdBQR+6t5h9REgQCBDAYGfDJuuZAIECBAgQIAAAQIECBAgQIAAAQIECBAgQIAAAQIECBAgkLmAwE/mA6B8AgQIECBAgACB2gkI/NSupQoiQIAAAYEfM0CAAAECBAgQIECAAAECBAgQIECAAAECBAgQIECAAAECBAjkJiDwk1vH1UuAAAECBAgQIFB3AYGfundYfQQIEMhQQOAnw6YrmQABAgQIECBAgAABAgQIECBAgAABAgQIECBAgAABAgQIZC4g8JP5ACifAAECBAgQIECgdgJNgZ/aVacgAgQIECDw3wL+TsskECBAgAABAgQIECBAgAABAgQIECBAgAABAgQIECBAgAABArUW8I8jat1exREgQIAAAQIECGQoIPCTYdOVTIAAgQwF/J1Whk1XMgECBAgQIECAAAECBAgQIECAAAECBAgQIECAAAECBAgQyEnAP47IqdtqJUCAAAECBAgQyEFA4CeHLquRAAECBPydlhkgQIAAAQIECBAgQIAAAQIECBAgQIAAAQIECBAgQIAAAQIEai3gH0fUur2KI0CAAAECBAgQyFBA4CfDpiuZAAECGQr4O60Mm65kAgQIECBAgAABAgQIECBAgAABAgQIECBAgAABAgQIECCQk4B/HJFTt9VKgAABAgQIECBAgAABAr0UaA3Y+f+xe6nrLAIECBAgQIAAAQIECBAgQIAAAQIECBAgQIAAAQIECBAgQIAAAQIZC/jHSBk3X+kECBAgQIAAAQIECBAgsEICAj8rxGczAQIECBAgQIAAAQIECBAgQIAAAQIECBAgQIAAAQIECBAgQIAAAQIDCQj8mA0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IFBNQOCnmptdBAgQIECAAAECBAgQIECAAAECBAgQIECAAAECBAgQIECAAAECBAiUCAj8GBECBAgQIECAAAECBAgQyFHgf0XEQRFxUUT8v4oAvQr8/M+ImBYR10XELyp+i20ECBAgQIAAAQIECBAgQIAAAQIECBAgQIAAAQIECBAgQIAAAQIECNRIQOCnRs1UCgECBAgQIECAAAECBAh0JXBPROwQEf/n3eDPK13tjljRwE8K+pwYESdExI8iYu8u3285AQIECBAgQIAAAQIECBAgQIAAAQIECBAgQIAAAQIECBAgQIAAAQI1FRD4qWljlUWAAAECBAgQIECAAAECpQLj3g3apIXplp+L3w3/dBr8qRr4We/doE8K+6z/7lfuGBEPl36xBQQIECBAgAABAgQIECBAgAABAgQIECBAgAABAgQIECBAgAABAgQIZCEg8JNFmxVJgAABAgQIECBAgAABAgMIpFt+9ur3s5feve3n0ogoC/50G/hJQZ8vRMS0iEi3+/Q96Rvc7mNECRAgQIAAAQIECBAgQIAAAQIECBAgQIAAAQIECBAgQIAAAQIECBBoCAj8GAYCBAgQIECAAAECBAgQyFkg3ayzqA3AyxFxYUSk4M/vBwDqNPDzPyLipHf/13ejT/8j3e6T8wSqnQABAgQIECBAgAABAgQIECBAgAABAgQIECBAgAABAgQIECBAgEAbAYEfY0GAAAECBAgQIECAAAECuQvMi4g9BkD4XURMj4jL2gR/ygI/KejTd6PPhgOcf29ETMq9AeonQIAAAQIECBAgQIAAAQIECBAgQIAAAQIECBAgQIAAAQIECBAgQKBZQODHRBAgQIAAAQIECBAgQIBA7gI7RcTCEoQU/Ek3/syIiD+8u3agwE9f0Cfd6jOy5Fy3++Q+feonQIAAAQIECBAgQIAAAQIECBAgQIAAAQIECBAgQIAAAQIECBAg0EZA4MdYECBAgAABAgQIECBAgACBiPsjYvcOIF6IiH+KiMsj4rWW9SMi4viI+FJEvLeDs9zu0wGSJQQIECBAgAABAgQIECBAgAABAgQIECBAgAABAgQIECBAgAABAgRyFBD4ybHraiZAgAABAgQIECBAgACBVoHxEbGgC5YU/NmoZf3/7TDo07fN7T5dgFtKgAABAgQIECBAgAABAgQIECBAgAABAgQIECBAgAABAgQIECBAICcBgZ+cuq1WAgQIECBAgAABAgQIEBhMYF5E7LGSiO6JiL1X0ru8hgABAgQIECBAgAABAgQIECBAgAABAgQIECBAgAABAgQIECBAgACBYSYg8DPMGuZzCRAgQIAAAQIECBAgQGDIBMZFxI+G7PTmg93us5KgvYYAAQIECBAgQIAAAQIECBAgQIAAAQIECBAgQIAAAQIECBAgQIDAcBQQ+BmOXfPNBAgQIECAAAECBAgQIDBUAg9ExIShOvzdc++NiElD/A7HEyBAgAABAgQIECBAgAABAgQIECBAgAABAgQIECBAgAABAgQIECAwjAUEfoZx83w6AQIECBAgQIAAAQIECPRcYLeImN/zU5sPdLvPEAM7ngABAgQIECBAgAABAgQIECBAgAABAgQIECBAgAABAgQIECBAgMBwFxD4Ge4d9P0ECBAgQIAAAQIECBAg0GuBhyJil14f+u5590TE3kN0tmMJECBAgAABAgQIECBAgAABAgQIECBAgAABAgQIECBAgAABAgQIEKiJgMBPTRqpDAIECBAgQIAAAQIECBDomcCEiHigZ6c1H+R2nyGCdSwBAgQIECBAgAABAgQIECBAgAABAgQIECBAgAABAgQIECBAgACBOgkI/NSpm2ohQIAAAQIECBAgQIAAgV4J/CgixvXqsHfPmRcRe/b4TMcRIECAAAECBAgQIECAAAECBAgQIECAAAECBAgQIECAAAECBAgQIFBDAYGfGjZVSQQIECBAgAABAgQIECCwwgK7R8T9K3xK8wFu9+kxqOMIECBAgAABAgQIECBAgAABAgQIECBAgAABAgQIECBAgAABAgQI1FVA4KeunVUXAQIECBAgQIAAAQIECKyoQC9v+XG7z4p2w34CBAgQIECAAAECBAgQIECAAAECBAgQIECAAAECBAgQIECAAAECGQkI/GTUbKUSIECAAAECBAgQIECAQFcCEyPivq52DLzY7T49gnQMAQIECBAgQIAAAQIECBAgQIAAAQIExnqNhQAAIABJREFUCBAgQIAAAQIECBAgQIAAgRwEBH5y6LIaCRAgQIAAAQIECBAgQKCqQC9u+bk/IlJ4yEOAAAECBAgQIECAAAECBAgQIECAAAECBAgQIECAAAECBAgQIECAAIGOBAR+OmKyiAABAgQIECBAgAABAgQyFdgzIu5dwdrd7rOCgLYTIECAAAECBAgQIECAAAECBAgQIECAAAECBAgQIECAAAECBAgQyE1A4Ce3jquXAAECBAgQIECAAAECBLoVWJFbftzu06229QQIECBAgAABAgQIECBAgAABAgQIECBAgAABAgQIECBAgAABAgQIhMCPISBAgAABAgQIECBAgAABAoML7BUR91REcrtPRTjbCBAgQIAAAQIECBAgQIAAAQIECBAgQIAAAQIECBAgQIAAAQIECOQsIPCTc/fVToAAAQIECBAgQIAAAQKdClS55eeBiNij0xdYR4AAAQIECBAgQIAAAQIECBAgQIAAAQIECBAgQIAAAQIECBAgQIAAgT4BgR+zQIAAAQIECBAgQIAAAQIEygUmRcTd5cuaVrjdp0swywkQIECAAAECBAgQIECAAAECBAgQIECAAAECBAgQIECAAAECBAgQ+G8BgR+TQIAAAQIECBAgQIAAAQIEOhP4SURs3dnScLtPh1CWESBAgAABAgQIECBAgAABAgQIECBAgAABAgQIECBAgAABAgQIECCwvIDAj6kgQIAAAQIECBAgQIAAAQKdCewdEXd1tjTc7tMhlGUECBAgQIAAAQIECBAgQIAAAQIECBAgQIAAAQIECBAgQIAAAQIECCwvIPBjKggQIECAAAECBAgQIECAQOcCndzyMz8idu/8SCsJECBAgAABAgQIECBAgAABAgQIECBAgAABAgQIECBAgAABAgQIECDQLCDwYyIIECBAgAABAgQIECBAgEDnAv87Ir5fsnx8RCzq/EgrCRAgQIAAAQIECBAgQIAAAQIECBAgQIAAAQIECBAgQIAAAQIECBAg0Cwg8GMiCBAgQIAAAQIECBAgQIBAdwKD3fLjdp/uLK0mQIAAAQIECBAgQIAAAQIECBAgQIAAAQIECBAgQIAAAQIECBAgQKCNgMCPsSBAgAABAgQIECBAgAABAt0J7BsRdwywZceIeLi746wmQIAAAQIECBAgQIAAAQIECBAgQIAAAQIECBAgQIAAAQIECBAgQIBAs4DAj4kgQIAAAQIECBAgQIAAAQLdCzwaEdu2bHsgIvbo/ig7CBAgQIAAAQIECBAgQIAAAQIECBAgQIAAAQIECBAgQIAAAQIECBAg0Cwg8GMiCBAgQIAAAQIECBAgQIBA9wIfj4jbW7aNj4hF3R9lBwECBAgQIECAAAECBAgQIECAAAECBAgQIECAAAECBAgQIECAAAECBJoFBH5MBAECBAgQIECAAAECBAgQqCbQ/5af+RGxe7Vj7CJAgAABAgQIECBAgAABAgQIECBAgAABAgQIECBAgAABAgQIECBAgECzgMCPiSBAgAABAgQIECBAgAABAtUEJkXE3e9u3TEiHq52jF0ECBAgQIAAAQIECBAgQIAAAQIECBAgQIAAAQIECBAgQIAAAQIECBBoFhD4MREECBAgQIAAAQIE6iWwrF7lqIYAAQIECLQV8HdaBoMAAQIECBAgQIAAAQIECBAgQIAAAQIECBAgQIAAAQIECBCotYB/HFHr9iqOAAECBAgQIEAgQwGBnwybrmQCBAhkKODvtDJsupIJECBAgAABAgQIECBAgAABAgQIECBAgAABAgQIECBAgEBOAv5xRE7dVisBAgQIECBAgEAOAgI/OXRZjQQIECDg77TMAAECBAgQIECAAAECBAgQIECAAAECBAgQIECAAAECBAgQIFBrAf84otbtVRwBAgQIECBAgECGAgI/GTZdyQQIEMhQwN9pZdh0JRMgQIAAAQIECBAgQIAAAQIECBAgQIAAAQIECBAgQIAAgZwE/OOInLqtVgIECBAgQIAAgRwEmgI/y5bJ/+TQdDUSIECg7gJ/8RfL/RWWv9Oqe9PVR4AAAQIECBAgQIAAAQIECBAgQIAAAQIECBAgQIAAAQIEMhfwjyMyHwDlEyBAgAABAgQI1E5A4Kd2LVUQAQIECAj8mAECBAgQIECAAAECBAgQIECAAAECBAgQIECAAAECBAgQIEAgNwGBn9w6rl4CBAgQIECAAIG6Cwj81L3D6iNAgECGAgI/GTZdyQQIECBAgAABAgQIECBAgAABAgQIECBAgAABAgQIECBAIHMBgZ/MB0D5BAgQIECAAAECtRMQ+KldSxVEgAABAgI/ZoAAAQIECBAgQIAAAQIECBAgQIAAAQIECBAgQIAAAQIECBDITUDgJ7eOq5cAAQIECBAgQKDuAgI/de+w+ggQIJChgMBPhk1XMgECBAgQIECAAAECBAgQIECAAAECBAgQIECAAAECBAgQyFxA4CfzAVA+AQIECBAgQIBA7QQEfmrXUgURIECAgMCPGSBAgAABAgQIECBAgAABAgQIECBAgAABAgQIECBAgAABAgRyExD4ya3j6iVAgAABAgQIEKi7gMBP3TusPgIECGQoIPCTYdOVTIAAAQIECBAgQIAAAQIECBAgQIAAAQIECBAgQIAAAQIEMhcQ+Ml8AJRPgAABAgQIECBQOwGBn9q1VEEECBAgIPBjBggQIECAAAECBAgQIECAAAECBAgQIECAAAECBAgQIECAAIHcBAR+cuu4egkQIECAAAECBOouIPBT9w6rjwABAhkKCPxk2HQlEyBAgAABAgQIECBAgAABAgQIECBAgAABAgQIECBAgACBzAUEfjIfAOUTIECAAAECBAjUTkDgp3YtVRABAgQICPyYAQIECBAgQIAAAQIECBAgQIAAAQIECBAgQIAAAQIECBAgQCA3AYGf3DquXgIECBAgQIAAgboLCPzUvcPqI0CAQIYCAj8ZNl3JBAgQIECAAAECBAgQIECAAAECBAgQIECAAAECBAgQIEAgcwGBn8wHQPkECBAgQIAAAQK1ExD4qV1LFUSAAAECAj9mgAABAgQIECBAgAABAgQIECBAgAABAgQIECBAgAABAgQIEMhNQOAnt46rlwABAgQIECBAoO4CAj9177D6CBAgkKGAwE+GTVcyAQIECBAgQIAAAQIECBAgQIAAAQIECBAgQIAAAQIECBDIXEDgJ/MBUD4BAgQIECBAgEDtBAR+atdSBREgQICAwI8ZIECAAAECBAgQIECAAAECBAgQIECAAAECBAgQIECAAAECBHITEPjJrePqJUCAAAECBAgQqLuAwE/dO6w+AgQIZCgg8JNh05VMgAABAgQIECBAgAABAgQIECBAgAABAgQIECBAgAABAgQyFxD4yXwAlE+AAAECBAgQIFA7AYGf2rVUQQQIECAg8GMGCBAgQIAAAQIECBAgQIAAAQIECBAgQIAAAQIECBAgQIAAgdwEBH5y67h6CRAgQIAAAQIE6i4g8FP3DquPAAECGQoI/GTYdCUTIECAAAECBAgQIECAAAECBAgQIECAAAECBAgQIECAAIHMBQR+Mh8A5RMgQIAAAQIECNROQOCndi1VEAECBAgI/JgBAgQIECBAgAABAgQIECBAgAABAgQIECBAgAABAgQIECBAIDcBgZ/cOq5eAgQIECBAgACBugsI/NS9w+ojQIBAhgICPxk2XckECBAgQIAAAQIECBAgQIAAAQIECBAgQIAAAQIECBAgQCBzAYGfzAdA+QQIECBAgAABArUTEPipXUsVRIAAAQICP2aAAAECBAgQIECAAAECBAgQIECAAAECBAgQIECAAAECBAgQyE1A4Ce3jquXAAECBAgQIECg7gICP3XvsPoIECCQoYDAT4ZNVzIBAgQIECBAgAABAgQIECBAgAABAgQIECBAgAABAgQIEMhcQOAn8wFQPgECBAgQIECAQO0EBH5q11IFESBAgIDAjxkgQIAAAQIECBAgQIAAAQIECBAgQIAAAQIECBAgQIAAAQIEchMQ+Mmt4+olQIAAAQIECBCou4DAT907rD4CBAhkKCDwk2HTlUyAAAECBAgQIECAAAECBAgQIECAAAECBAgQIECAAAECBDIXEPjJfACUT4AAAQIECBAgUDsBgZ/atVRBBAgQICDwYwYIECBAgAABAgQIECBAgAABAgQIECBAgAABAgQIECBAgACB3AQEfnLruHoJECBAgAABAgTqLiDwU/cOq48AAQIZCgj8ZNh0JRMgQIAAAQIECBAgQIAAAQIECBAgQIAAAQIECBAgQIAAgcwFBH4yHwDlEyBAgAABAgQI1E5A4Kd2LVUQAQIECAj8mAECBAgQIECAAAECBAgQIECAAAECBAgQIECAAAECBAgQIEAgNwGBn9w6rl4CBAgQIECAAIG6Cwj81L3D6iNAgECGAgI/GTZdyQQIECBAgAABAgQIECBAgAABAgQIECBAgAABAgQIECBAIHMBgZ/MB0D5BAgQIECAAAECtRMQ+KldSxVEgAABAgI/ZoAAAQIECBAgQIAAAQIECBAgQIAAAQIECBAgQIAAAQIECBDITUDgJ7eOq5cAAQIECBAgQKDuAgI/de+w+ggQIJChgMBPhk1XMgECBAgQIECAAAECBAgQIECAAAECBAgQIECAAAECBAgQyFxA4CfzAVA+AQIECBAgQIBA7QQEfmrXUgURIECAgMCPGSBAgAABAgQIECBAgAABAgQIECBAgAABAgQIECBAgAABAgRyExD4ya3j6iVAgAABAgQIEKi7gMBP3TusPgIECGQoIPCTYdOVTIAAAQIECBAgQIAAAQIECBAgQIAAAQIECBAgQIAAAQIEMhcQ+Ml8AJRPgAABAgQIECBQOwGBn9q1VEEECBAgIPBjBggQIECAAAECBAgQIECAAAECBAgQIECAAAECBAgQIECAAIHcBAR+cuu4egkQIECAAAECBOouIPBT9w6rjwABAhkKCPxk2HQlEyBAgAABAgQIECBAgAABAgQIECBAgAABAgQIECBAgACBzAUEfjIfAOUTIECAAAECBAjUTkDgp3YtVRABAgQICPyYAQIECBAgQIAAAQIECBAgQIAAAQIECBAgQIAAAQIECBAgQCA3AYGf3DquXgIECBAgQIAAgboLCPzUvcPqI0CAQIYCAj8ZNl3JBAgQIECAAAECBAgQIECAAAECBAgQIECAAAECBAgQIEAgcwGBn8wHQPkECBAgQIAAAQK1ExD4qV1LFUSAAAECAj9mgAABAgQIECBAgAABAgQIECBAgAABAgQIECBAgAABAgQIEMhNQOAnt46rlwABAgQIECBAoO4CAj9177D6CBAgkKGAwE+GTVcyAQIECBAgQIAAAQIECBAgQIAAAQIECBAgQIAAAQIECBDIXEDgJ/MBUD4BAgQIECBAgEDtBAR+atdSBREgQICAwI8ZIECAAAECBAgQIECAAAECBAgQIECAAAECBAgQIECAAAECBHITEPjJrePqJUCAAAECBAgQqLuAwE/dO6w+AgQIZCgg8JNh05VMgAABAgQIECBAgAABAgQIECBAgAABAgQIECBAgAABAgQyFxD4yXwAlE+AAAECBAgQIFA7AYGf2rVUQQQIECAg8GMGCBAgQIAAAQIECBAgQIAAAQIECBAgQIAAAQIECBAgQIAAgdwEBH5y67h6CRAgQIAAAQIE6i4g8FP3DquPAAECGQoI/GTYdCUTIECAAAECBAgQIECAAAECBAgQIECAAAECBAgQIECAAIHMBQR+Mh8A5RMgQIAAAQIECNROQOCndi1VEAECBAgI/JgBAgQIECBAgAABAgQIECBAgAABAgQIECBAgAABAgQIECBAIDcBgZ/cOq5eAgQIECBAgACBugsI/NS9w+ojQIBAhgICPxk2XckECBAgQIAAAQIECBAgQIAAAQIECBAgQIAAAQIECBAgQCBzAYGfzAdA+QQIECBAgAABArUTEPipXUsVRIAAAQICP2aAAAECBAgQIECAAAECBAgQIECAAAECBAgQIECAAAECBAgQyE1A4Ce3jquXAAECBAgQIECg7gICP3XvsPoIECCQoYDAT4ZNVzIBAgQIECBAgAABAgQIECBAgAABAgQIECBAgAABAgQIEMhcQOAn8wFQPgECBAgQIECAQO0EBH5q11IFESBAgIDAjxkgQIAAAQIECBAgQIAAAQIECBAgQIAAAQIECBAgQIAAAQIEchMQ+Mmt4+olQIAAAQIECBCou4DAT907rD4CBAhkKCDwk2HTlUyAAAECBAgQIECAAAECBAgQIECAAAECBAgQIECAAAECBDIXEPjJfACUT4AAAQIECBAgUDsBgZ/atVRBBAgQICDwYwYIECBAgAABAgQIECBAgAABAgQIECBAgAABAgQIECBAgACB3AQEfnLruHoJECBAgAABAgTqLiDwU/cOq48AAQIZCgj8ZNh0JRMgQIAAAQIECBAgQIAAAQIECBAgQIAAAQIECBAgQIAAgcwFBH4yHwDlEyBAgAABAgQI1E5A4KdHLf2Xf/mX+MxnPtM4bdKkSZH+bOTIkT16g2MGEvjd734XhxxySNxzzz3Fki233DKuv/76GDNmzHJbullL/E8CTz31VEyePDkWL168QiyjRo2K0aNHx9/+7d/G2LFjY+LEifE3f/M3sdpqq3V0rv51xGRRRAj8GAMCBAgQIECAAAECBAgQIECAAAECBAgQIECAAAECBAgQIEAgNwGBn9w6rl4CBAgQIECAAIG6Cwj89KjDAj89gqxwTDchkG7WVviU2m7pVeCnHdDHP/7xOPvss2PrrbduF9Jo2qJ/tR2xnhcm8NNzUgcSIECAAAECBAgQIECAAAECBAgQIECAAAECBAgQIECAAAECq7iAwM8q3iCfR4AAAQIECBAgQKBLAYGfLsEGWi7w0yPICsd0EwLpZm2FT6ntlqEM/CS0DTfcMC6//PLiFqE2QY2Gq/7VdsR6XpjAT89JHUiAAAECBAgQIECAAAECBAgQIECAAAECBAgQIECAAAECBAis4gICP6t4g3weAQIECBAgQIAAgS4FBH66BBtoucBPjyArHNNNCKSbtRU+pbZb2gV+xo0bF+utt17HNf/Xf/1XLF68OF588cW2e0aNGhXXXHNN7LrrrgOeqX8dc2e/UOAn+xEAQIAAAQIECBAgQIAAAQIECBAgQIAAAQIECBAgQIAAAQIEshMQ+Mmu5QomQIAAAQIECBCouYDAT48aLPDTI8gKx3QTAulmbYVPqe2WdoGfBQsWxPjx47uqedmyZfHcc8/FDTfcUNzok87t/0ycODHmzJkTm2yySdtz9a8r7qwXC/xk3X7FEyBAgAABAgQIECBAgAABAgQIECBAgAABAgQIECBAgACBLAUEfrJsu6IJECBAgAABAgRqLCDw06PmCvz0CLLCMUIgFdC63NKrwE//1z799NNx7LHHxp133tn0NVdeeWUcccQRXX6h5QSaBQR+TAQBAgQIECBAgAABAgQIECBAgAABAgQIECBAgAABAgQIECCQm4DAT24dVy8BAgQIECBAgEDdBQR+etRhgZ8eQVY4RuCnAlqXW4Yi8JM+4cknn4yDDjoolixZ0viiww8/PGbMmBEjRozo8istJ/AnAYEf00CAAAECBAgQIECAAAECBAgQIECAAAECBAgQIECAAAECBAjkJiDwk1vH1UuAAAECBAgQIFB3AYGfHnVY4KdHkBWOEfipgNbllqEK/LzzzjtxxhlnxHnnndf4op122imuvfbaGDVqVJdfaTmBPwkI/JgGAgQIECBAgAABAgQIECBAgAABAgQIECBAgAABAgQIECBAIDcBgZ/cOq5eAgQIECBAgACBugsI/PSowwI/PYKscIzATwW0LrcMVeAnfUbr786WW24Z119/fYwZM6bLr7ScwJ8EBH5MAwECBAgQIECAAAECBAgQIECAAAECBAgQIECAAAECBAgQIJCbgMBPbh1XLwECBAgQIECAQN0FBH561OE/Z+Dnj3/8Y6RAxu233x4PPPBAPProo/Hiiy8WlW299daRAhT77LNPTJw4MTbYYIPKFS9btiyee+65ePDBB+OHP/xh/PSnP41//dd/jVdffbU4c911142tttoqPvKRjxTv22WXXWK99dar9L633347nnjiibjtttti3rx58fDDDzfq2XfffePggw+OTTfdNNI/6u8m8NPN2taeLliwIMaPH198R/q+Rx55JL773e/Gj3/848b3pZBKMt9///0Lg6r1p56m+m+99db4wQ9+0HBO5++4444xZcqUwnfttdcuvmfhwoWx8847N6y/853vxCGHHFLJvt2mVSXw003/2tXR97tyzz33xPz582Px4sXx9NNPF0vHjRsXY8eOLXrX37YbxPQ78pvf/CbuuOOOuPvuu5vO7/+7OGnSpMqz0c335LxW4Cfn7qudAAECBAgQIECAAAECBAgQIECAAAECBAgQIECAAAECBAjkKSDwk2ffVU2AAAECBAgQIFBfAYGfHvX2zxH4SeGFFAa54IILIgUYyp4NN9wwjj766DjhhBNio402Klve+HkKMTz55JPFe6677rqO96X3nX766XHkkUfGiBEjOtqX3pWCLmeddVYRmhjoSeGi448/Pk455ZR46623inBLn8FgN8R0ExgZKPCTQk5nnHHGoN+XvjvVf84558TUqVNjrbXW6qj+tKjT87fbbrs4//zzY8KECbFo0aJhG/iZPXt2MZd9T6/61x+8b67OPffcuOWWW0p7kUJrX/3qV+OTn/xkrLbaaqXr04Jf//rXxdzOmTOndH2V343SQy1oEhD4MRAECBAgQIAAAQIECBAgQIAAAQIECBAgQIAAAQIECBAgQIBAbgICP7l1XL0ECBAgQIAAAQJ1FxD46VGHV3bg5/XXX4/p06fHhRde2Lhhp9NS0i01l156aXGbSdmTbrKZNWtWnHrqqV2/p+/sAw88MC677LLYeOONB31deldyPOmkkxo3FJV93z/8wz/EySefXARGVkbgJ91wlL6v71aYsu9LP//iF78YX//610tDTymUksIo3Zyfgk8zZ86MUaNGxcc+9rHG5wyXG35eeeWVIrjVPySTbnD69re/3fY2qm4CW30Yb775ZlxyySWRwj59t1F10re0JoV+0nz13aTUbl8K3t10003xj//4j13NRTprr732ihkzZsTo0aM7/STrOhQQ+OkQyjICBAgQIECAAAECBAgQIECAAAECBAgQIECAAAECBAgQIECgNgICP7VppUIIECBAgAABAgQIFAICPz0ahJUZ+HnttdeKEEIKerQ+Y8aMiT322CM+8IEPFDffpJtfFi5cuFzQIa375je/2RQSaT0rBVDSjT4pTNMalNh6660j3cSy6aabFtvSu3784x8X73vxxReX+65vfOMbxTevvvrqbcUHe1f61v322y9GjhwZKfAxb9684hagvieFfn72s5/FD3/4w+KPenVDTGtP021FKYjSF/ZJYZsUntppp51izTXXjH//93+P+++/P5566qnlauwkgJNua/rsZz+7XGikf09THxYsWFDc7NT3pO/Yf//9I72j7+nkfd2Mfqpp8uTJsXjx4sa29B2p/qrPQD3/2te+Fqeddlq0CWwU/e/0Nqf0XSlEloJx6Saoqr8rKVSXQljtZrdsbnfcccfG78iSJUviwQcfXK6/O+ywQ1x99dWx2WabVaW0r42AwI+xIECAAAECBAgQIECAAAECBAgQIECAAAECBAgQIECAAAECBHITEPjJrePqJUCAAAECBAgQqLuAwE+POryyAj/vvPNOXHTRRUV4pv+TghcpVLPzzjvHaqut1vSzF154oQg9pIBQ/+BOChqkAMtAt4u0C3mkG0nSbTXpdqDW96SXpjBSOjMFNvoHf9K7UnjoQx/6UFvxJ598Mg466KBIoYi+JwVd0ndPmjQp1lhjjcafpxtVfvKTnxTvuPfee5c7b6gCP30vSgGbY445pri5Z5NNNml6f7pN5tprr40vfelLTfV/6lOfiquuuqrtrTXpgKVLl8ahhx4ajzzySFP9Z555Zvzd3/1drLXWWo0/TyGTFHg666yz4o477mjruaoHfga6FSeFXm644YbYfPPN29bVbeBn7ty5ceSRRzbN/XbbbVfM8IQJE5rmKrmm+fvyl7/c5JpuT7rxxhtj2223Xe6b2oW0Bjo/bU43c6XbgFJ4rP8tUWk+Zs+eHRtttFGP/ovkGIEfM0CAAAECBAgQIECAAAECBAgQIECAAAECBAgQIECAAAECBAjkJiDwk1vH1UuAAAECBAgQIFB3AYGfHnV4ZQV+HnvssTjggAOawgIpKJKCMYOFBVKY4ZZbbiluKukfNJg2bVoRfugfKEkkaf3FF18c6ed9TwpIpDDP+9///kHV0t677767uBGmf8AohXP23HPP5famkEwK76Qa+p4UELryyitjiy22GPBdzz33XBx11FHxve99r2nNUAZ+UtgnBacOPvjgtoGnPrvWm5HSvrvuuqvtjTjpFpoU3kmBrf71X3755bHNNtsMWH8KVKWba6644orl1qyKgZ/f//73kcJn6Wag7373u8uFlZLRrFmzYsqUKW1v90lFdhP4efbZZ+Owww4rboTqe9JNSMl1sBluN1df+MIXIt300//35Pnnn4/Pf/7zcdttt3V1flr8+OOPx7HHHtsU8Eo3bk2dOnXA2nv0n6psjhH4yabVCiVAgAABAgQIECBAgAABAgQIECBAgAABAgQIECBAgAABAgTeFRD4MQoECBAgQIAAAQIE6iUg8NOjfq6MwE+63efss8+Or33ta42v7jSEkzakIE4K0aQbT/qegW4vefnll4vwQbrZpO9JN5N8+tOf7kgsBX1SoCEFhPqea665pghgtD4///nP48ADD2zc7pOCH+m96TahsifdyJICIotBD+qwAAAgAElEQVQXL24sHcrAz0ABqdbvfOmll+KII44oQlZV6k9uKZxS9jzzzDPFzUDz589vWroyAj9l39bNz1PPzzjjjDjxxBObbt1pPaObwM/NN99c3I7U96S5SEGsdItQ2fPQQw8VN06l0FB62t081Hp+CqldffXVHZ2fzkwBuBTe6wvFTZw4MebMmbPcrVFl3+rn7QUEfkwGAQIECBAgQIAAAQIECBAgQIAAAQIECBAgQIAAAQIECBAgkJuAwE9uHVcvAQIECBAgQIBA3QUEfnrU4ZUR+Ek386SbZRYtWtT46m5COGlTuyBKChClG3b6/wP5FEJIgYYUxnniiSeKEMZVV10V73vf+zoWS+eeeeaZjfXnnHNOEepofWbPnh1HH310448PP/zwmDFjRowYMaL0Xe1uIhqqwM9gt/S0fmgKZ6VazzvvvCGtPx3eGjxJfzacAj8f+chH4qtf/Wp88pOfHPDWpD7ETgM/r7/+ehEeSrPV96QblE4++eRYffXVS+fqtddei+OOOy6+9a1vNdbOnTu3uLUqPe1+3u0NPe3OSLdV7bfffqXfZ0G5gMBPuZEVBAgQIECAAAECBAgQIECAAAECBAgQIECAAAECBAgQIECAQL0EBH7q1U/VECBAgAABAgQIEBD46dEMrIzAz3333dd0681uu+0W6b3dhHBSua0Bm3TLSLr5Z/311++Rxn8f00ngp10wY9asWXHUUUd1/C1PPvlkcVPK0qVLiz1DFfjp1rvVuV3gqd1NSN2GdX7729/GIYccEg8++GDDrNszyrCfeuqpIuzS/yalsj2D/TyFp/bYY4/izE984hMdhbvSeZ0GflrDcZtssknceuutsf3223f82VdccUVxQ1UKJG2++ebxsY99LLbYYotif6vHYDM32AtbZ+QrX/lK8XvTSSip40IyXSjwk2njlU2AAAECBAgQIECAAAECBAgQIECAAAECBAgQIECAAAECBDIWEPjJuPlKJ0CAAAECBAgQqKWAwE+P2royAj/ptphTTz218cXpBpPzzz8/1lxzza6qePzxx4uQxbPPPlvsqxpWKHtpJ4Gf1rBKCmbcfvvtsc0225Qd3/h5urXo0EMPjTvvvLO0nk4DI+mg1p5OnTo1LrnkklhnnXU6+rbW/e0CP63BlNGjR8eNN94YH/3oRzt6R1r0xhtvxLRp02LmzJmNPSsj8DNu3LhYb7312n7nK6+8Eg8//PByP9tnn32Km4/SzK299tod19i3sNP+pXfvtddekQJV6Zk4cWJce+21sdFGG3X9znYbWsN3++67bxEO2mCDDbo6/6GHHopdd921sWeownddfVRNFgv81KSRyiBAgAABAgQIECBAgAABAgQIECBAgAABAgQIECBAgAABAgQ6FhD46ZjKQgIECBAgQIAAAQLDQkDgp0dtGurAz1tvvRWnnHJKXHzxxY0vvuiiiyKFfrp92t0Is2DBghg/fny3RzWtX7ZsWbz44ouRAkV33HFH3HbbbZECLX1Pu8DLv/3bv8Xf//3fx09/+tNiWQr6zJ07Nz784Q93/C2tgZehuuHnmGOOienTp8d73vOejr6tk8BPa/iqajClNQy2MgI/ZTOTQj833XRTXHDBBcWNOH1P6k9y3H333aNNKGNQ204DPysa1iprcOvNPOl3Z++9946//Mu/LNva9PPf/OY3MWPGjMafdXuLVFcvy2yxwE9mDVcuAQIECBAgQIAAAQIECBAgQIAAAQIECBAgQIAAAQIECBAgEAI/hoAAAQIECBAgQIBAvQQEfnrUz6EO/Lz++utFuCcFDfqeqqGO1tBEOq8svNGfKX1LOuNXv/pV/Md//Ef84he/iMceeyweffTRIvAz0NMu8LNw4cLYeeedG1smTZpU3KwzcuTIrjrT/zahoQr8tPv+wT6yk8BP6w0vVetvfVfV2RionhTYmTx5cixevLixpNOZWbp0aRx33HFx7733Nvauu+66RXjts5/9bKyxxhod97rTwM+cOXOKs/uebsNaZR/UentV2fpOfz5Ut211+v46rRP4qVM31UKAAAECBAgQIECAAAECBAgQIECAAAECBAgQIECAAAECBAh0IiDw04mSNQQIECBAgAABAgSGj4DAT496NdwDP4MFRNLNPemmnrTm5ptvjieeeKKSmsDPOXHGGWc02bXOzVFHHVUEYdZee+2ujFflwE8qZMmSJfG5z30uHnnkkUZdKfQza9asmDJlSsc3/XQa+GkN5HQb1irDF/gpE/rz/1zg58/fA19AgAABAgQIECBAgAABAgQIECBAgAABAgQIECBAgAABAgQIrFwBgZ+V6+1tBAgQIECAAAECBIZaQOCnR8LDPfCTbl/Zc889l9N44YUXYvr06TFz5sx49dVXO9baYYcd4o9//GNx60/fI/CTb+AnzUCasQMOOKBpjkaNGhXXXHNN7Lrrrh3NlsBPR0wWRbQLkfk7LZNBgAABAgQIECBAgAABAgQIECBAgAABAgQIECBAgAABAgQI1FrAP46odXsVR4AAAQIECBAgkKGAwE+Pmj7cAz8LFiyI8ePHN2ksXbo0jjvuuCKoMdgzbty42HTTTWO77baLsWPHxmabbRbrr79+dHLLysKFC2PnnXduHD9p0qRIliNHjuyqM/3fteWWW8b1118fY8aMWe6MTgMjaWNrT7u9JaaT/Q899FBT2KVq/av6DT/J8+23347zzz9/uVuO9t9//5g9e3ZsvPHGpT3vtH/pvKOPPrpx3jHHHFME197znveUvqOTBZ3MdifnWDN0Am74GTpbJxMgQIAAAQIECBAgQIAAAQIECBAgQIAAAQIECBAgQIAAAQKrpoDAz6rZF19FgAABAgQIECBAoKqAwE9VuZZ9Qx34eeutt+KUU06Jiy++uPHmiy66KE488cSuK3j66afj4IMPjkWLFhV711133SLUk4I7fc9rr71WnH3FFVc0nb/LLrvElClTYscdd4wPfehDsd5667W7SaPY00ko4qmnnorJkyfH4sWLiz2DhXUGKvSdd94pQiTnnXde6RmdBkbSQZ0EdgbD72T/ww8/HHvttVfj1puJEyfGtddeGxtttFFXfU21n3rqqY093/nOd+KQQw7p6ozBFrf2Ka1tFxIre+F//ud/xtSpU+POO+9sWppmJc33GmusMegRnfav1T6985JLLol11lmn7BM7+nmrd68DRR19hEWDCgj8GBACBAgQIECAAAECBAgQIECAAAECBAgQIECAAAECBAgQIEAgNwGBn9w6rl4CBAgQIECAAIG6Cwj89KjDQx34SZ+Zwj4nnXRS44urhgxaQybbbLNNzJ07Nz784Q83zr7//vvjU5/6VCOIkkJBp59+enzxi1+MtdZaqyO1TgI/L7zwQhE+mjdvXnFmes9dd9213G1Dg73w1VdfjWOPPTa+/e1vF8uG0w0/v/zlL+Oggw6Kxx9/vPj20aNHx4033hgf/ehHOzJOi9qFwVbVwE/63hQuO+CAAxqzlf5s1KhRRcCq9ZapVoROAz+tNydVCVKlkFO6JWjEiBGx1VZbFbdYHXjggcX8pxukUt/6nr333ruYv/e+970d983CoRUQ+BlaX6cTIECAAAECBAgQIECAAAECBAgQIECAAAECBAgQIECAAAECq56AwM+q1xNfRIAAAQIECBAgQGBFBAR+VkSv396VEfi57777ittg+p7ddtutCEm8733v66qK2bNnF0GGvieFL6688spYf/31iz9qvTEn/dlhhx0Wl112WXGjTyfPH/7whyIclM7te84555ziJp7+zxtvvBHTpk2LmTNnNv6425uLurklqNPASPqYTm7oGcyik/2tYaV03k033RSf/vSnO2Eu1vz2t78tbvN58MEHG3tW5cDPm2++GaeddlpMnz69qcYUpkmzucEGGwxYe6f9aw1SbbLJJnH77bdHCrd1+rT+vh166KFx+eWXF6G0FND6xCc+Ec8++2xxXDr/1ltvje23377T44t1N998c5x77rlF4Gns2LGx+eabx7777ttxqK6rl2W2WOAns4YrlwABAgQIECBAgAABAgQIECBAgAABAgQIECBAgAABAgQIEAiBH0NAgAABAgQIECBAoF4CAj896ufKCPw8/fTTxW04ixYtanx1t8GO559/Pj7/+c/Hbbfd1jgj3cSTAhh9/0C+XQil2xDOr371q5gyZUo88sgjjfe0C/ykH7ba7bfffnHFFVfEX/3VX3XUnauuuiqmTp3aWDucbvhJH916c9Phhx8eM2bMKG6W6eRpd2NOt3NR9p7WUFVav2DBgtIbeQY6d+nSpZECNP3nI61Nt+Sk8FKbsEZxVKeBn9deey2OO+64+Na3vtX4hBQwOvHEEwc8u/+3ptDb2WefHel3o+/p/zvw0ksvxRFHHBG33HJL4+ennnpqsWeNNdYo4yx+/sorr8Txxx8fc+bMaaxP33f++efHmmuu2dEZFg0sIPBjOggQIECAAAECBAgQIECAAAECBAgQIECAAAECBAgQIECAAIHcBAR+cuu4egkQIECAAAECBOouIPDTow6vjMBPuxDChAkTipDE+9///tJKli1bVty4c+SRRzbWtruZ5OWXXy4CNDfeeGNj3Te+8Y34yle+UvqOtODtt9+Os846K9Ke/s9AgZ924aBvfvObxTcMFPzoO/eZZ54pgiPz589vvGq4BX5+/vOfR7rdZsmSJUUN6QaZZN//NqeB4F944YU46qijmoInae2qHvhpN4vpu3fYYYdinkePHt225E4DP2lzuyDYddddF5tttlnpHLcGnFp/T9L3X3rppXHCCSc0zkq39FxzzTWx6667lp6fFsydO7f4XUwBu76+p+9LN/x4VlxA4GfFDZ1AgAABAgQIECBAgAABAgQIECBAgAABAgQIECBAgAABAgQIDC8BgZ/h1S9fS4AAAQIECBAgQKBMQOCnTKjDn6+MwE/6lMceeywOOOCASLf99D0pLHLZZZfFxhtvPODXpoBCuo3kpJNOatqbbkG58MILY+21127sfeONN2LatGkxc+bMxp+lEEIKC/31X//1oCJvvvlmXHLJJXHuuec2ggx9G1IIKP2v9R/iDxSe+Od//ufYe++9Bwz9pKDEl7/85Ujr+j/DLfDTLiCVgi/Je4stthjQO91ik0JVrcGqtGFVD/ykb0y35KSw0g033NBU42A35XQT+Hn22WfjsMMOi3nz5jXO33///WP27NmD/q60m6v0nekmpv6/J7/+9a/jM5/5TCxcuLBxfurb5ZdfHttss82gvyc/+9nPikBb/xuO0u9x+rYNNtigw//qWDaYgMCP+SBAgAABAgQIECBAgAABAgQIECBAgAABAgQIECBAgAABAgRyExD4ya3j6iVAgAABAgQIEKi7gMBPjzq8sgI/6Zafiy66KE4++eSmL99uu+2K4Mfuu+8eq622WtPPUkgi3UaSAgt9t4mkBSmccPXVV7e98aT1dpS0fsqUKcU7PvjBDy6nlkIrP/rRj4rw0B133NFWtV1oom/hc889V4Q/vve97zX2brjhhnH66acXt6CMGDGi8ecpIPTLX/6yCPukEFPrM9wCP+n7ly5dWtxU1D8AMmbMmDjvvPNin332ibXWWqup/nQrUrJJN8K0e4ZD4Cd99wMPPFCEZlI4p+9Jt+mk70+z3Pp0E/hJe9M8Jdf+c59uTvr6178eY8eObfpdGWiu0s096calbbfddrnvab2lJy1I688888yYPHly09ymn6VA3E033RTptqt0i1Df0+3tQD36z1atjxH4qXV7FUeAAAECBAgQIECAAAECBAgQIECAAAECBAgQIECAAAECBAi0ERD4MRYECBAgQIAAAQIE6iUg8NOjfrYGfnpx7KRJkyKdO3LkyKbj0s0uKfDT/waevgUpJLLHHnvEBz7wgXjrrbdi0aJFxQ0k/QMPaW1ZwOCZZ54pghLz589veve6664b22+/fYwbNy7S/50CSIsXLy6CKv1vHUo/mzBhQjz66KONMEe60STd/rPOOuu05VmyZEl87nOfawq99H3rbrvtVgSTUh0LFiyIH/zgBwMSD8fATyqmXTgl/Xn/nrarP1mnm2eef/75hslwCfykAMxpp50W06dPb+rnQLfddBv4SUG0dPYpp5yy3LxsvfXWMXHixOL3a6C5SrazZs0qwm5tAiQx2PkpsJZ+F7faaqtYffXVi9+P73//+02/J+mj0jsuuOCCItiW1nl6IyDw0xtHpxAgQIAAAQIECBAgQIAAAQIECBAgQIAAAQIECBAgQIAAAQLDR0DgZ/j0ypcSIECAAAECBAj8f/buBErK6s4f/q+AgISgAUXFScQsBn0dFTSKihuauKFxXxF1TFziEoL8X6PGHfccJXGLC5qoMe4a9100RgNm3GIcNJqJJDEuRIigIga73nOf/Lve7qa7q7qofqju/jzncGak73Pv737uLc5Mn/qeH4FKBAR+KlGqYEyegZ9UTgr9nHPOOVmApmWYp1y5qRtQ6viTQjvtPb/+9a+zEELTTiTl5k4/TwGVM844I9ZZZ53Yb7/94tlnn81eS+GKX/7ylzFkyJA2p0ljjzzyyMVCP+2tO2HChCwokTofpaerBn5Sh5mbbrop2/+cOXMqoc6CW5MnT44nn3wyrrzyytI7XSXwkwpurbtR+vsrrrgiUkisaXCjo4GfNE8K5aTQzgknnNChz0oK4qSuWAceeGD06dOnzfOodv40YVojdc06/PDD212jostgUDMBgR8XggABAgQIECBAgAABAgQIECBAgAABAgQIECBAgAABAgQIEOhpAgI/Pe3E7ZcAAQIECBAgQKC7Cwj81OiE8w78pLIbGhrisccei9NPPz0LfJR7UseR1OkkhXiWW265csOzn7/wwgtx0kknxT333FN2fJp/4sSJcdhhh2Whnvfffz8LbNx6663ZuynccP/998fo0aPbnWv27NlZV5bUwai9MFNaL+09rXHeeefFySefnM3bVQM/qfYU+nn++efjlFNOKWueHFNwK3U+Su6XX355yfXGG2+Mvffeu+yZVToghb7SfKmbU+OTOi2VO8tK5k97njp1anYvmz6jRo2K6667LlZfffXSX1cT+Omoaxq/4447xmmnnRapC1BrnX1a7qvx3FLQ7Y477qhk2x1eo6JJDSoJCPy4DAQIECBAgAABAgQIECBAgAABAgQIECBAgAABAgQIECBAgEBPExD46Wknbr8ECBAgQIAAAQLdXUDgp0YnvDQCP42lpw4jKSTywAMPxFNPPRW/+93vSh1iUhef9dZbL3bYYYfYbLPNYtlll+3wjtP8M2bMiHvvvTdSyCOFgBqDOO3Nn0IQqUPKpEmTSmumLispSNFex5Q0OL07a9asuPnmm7NQU+OeUshnk002iZ122il22WWXWHHFFbO5U5eb7hD4aXqmjebTpk2L6dOnZz9K3ZM23njjrHPS5ptvHv369YsFCxYsFvipVRinsZ7ODPykNebOnZsFxW655ZZm9zPdnTPPPDPbZ3qqDfw0TppCcv/zP/+ThXJa+6yMGTMmxo4dGylsVO6OtvZBSvO/8cYbcdddd8UTTzwRM2fOLHXISt2Y1lprrdhiiy2y+5vOslevXh3+PHqhMgGBn8qcjCJAgAABAgQIECBAgAABAgQIECBAgAABAgQIECBAgAABAgS6j4DAT/c5SzshQIAAAQIECBAgkAQEftwDAl1cIIWvjjzyyKwbTnpSJ6WHHnooUhjLQ6CnCgj89NSTt28CBAgQIECAAAECBAgQIECAAAECBAgQIECAAAECBAgQINBzBQR+eu7Z2zkBAgQIECBAgED3FBD46Z7nalc9SGD27NlZx59HHnkk2/W6664bN910U9ZBxkOgpwoI/PTUk7dvAgQIECBAgAABAgQIECBAgAABAgQIECBAgAABAgQIECDQcwUEfnru2ds5AQIECBAgQIBA9xQQ+Ome52pXXUjgzDPPjEcffTTWXHPNWGuttWK77baLL3/5yxXv4Jlnnolddtkl3nrrreydsWPHZt1+Bg0aVPEcBhLobgICP93tRO2HAAECBAgQIECAAAECBAgQIECAAAECBAgQIECAAAECBAgQKCcg8FNOyM8JECBAgAABAgQIdC0BgZ+udV6q7YYC119/fey///6lnR1//PExefLk6N27d9ndLlq0KE455ZQ466yzqnq/7AIGEOiiAgI/XfTglE2AAAECBAgQIECAAAECBAgQIECAAAECBAgQIECAAAECBAhULSDwUzWdFwkQIECAAAECBAjUpYDAT10ei6J6ksBTTz0V22+/fcyfPz/b9rrrrhs33HBD1vGnvadYLGbjDj/88NK7AwcOjDvuuCO23nrrnkRorwQWExD4cSkIECBAgAABAgQIECBAgAABAgQIECBAgAABAgQIECBAgACBniYg8NPTTtx+CRAgQIAAAQIEuruAwE93P2H7q3uBd999Nw455JC46667SrVusMEGceaZZ8aYMWOiT58+i+1h3rx5cdVVV8UZZ5wRc+bMKf38qKOOivPOOy/69+9f9/tWIIHOFBD46UxdcxMgQIAAAQIECBAgQIAAAQIECBAgQIAAAQIECBAgQIAAAQL1KCDwU4+noiYCBAgQIECAAAEC1QsI/FRv500CNRO48847Y/z48aVOPY0TDx8+PDbeeONYY401sr9KXYCmT58ezzzzzGJjt9lmm/jpT38aX/7yl2tWl4kIdFUBgZ+uenLqJkCAAAECBAgQIECAAAECBAgQIECAAAECBAgQIECAAAECBKoVEPipVs57BAgQIECAAAECBOpTQOCnPs9FVT1MYNGiRXHNNdfExIkTFwvyVEKx6667xpQpU2LYsGGVDDeGQLcXEPjp9kdsgwQIECBAgAABAgQIECBAgAABAgQIECBAgAABAgQIECBAgEALAYEfV4IAAQIECBAgQIBA9xIQ+Ole52k3XVigWCzG888/H6ecckrcc889Fe0kBXwmTJgQhx56aAwYMKCidwwi0BMEBH56winbIwECBAgQIECAAAECBAgQIECAAAECBAgQIECAAAECBAgQINBUQODHfSBAgAABAgQIECDQvQQEfrrXedpNNxBoaGiIV199NR588MF44oknYubMmdl/p2fgwIExYsSI2HTTTWObbbaJUaNGRf/+/bvBrm2BQG0FBH5q62k2AgQIECBAgAABAgQIECBAgAABAgQIECBAgAABAgQIECBAoP4FBH7q/4xUSIAAAQIECBAgQKAjAgI/HdEylgABAgS6hIDAT5c4JkUSIECAAAECBAgQIECAAAECBAgQIECAAAECBAgQIECAAAECNRQQ+KkhpqkIECBAgAABAgQI1IGAwE8dHIISCBAgQKC2AgI/tfU0GwECBAgQIECAAAECBAgQIECAAAECBAgQIECAAAECBAgQIFD/AgI/9X9GKiRAgAABAgQIECDQEQGBn45oGUuAAAECXUJA4KdLHJMiCRAgQIAAAQIECBAgQIAAAQIECBAgQIAAAQIECBAgQIAAgRoKCPzUENNUBAgQIECAAAECBOpAQOCnDg5BCQQIECBQWwGBn9p6mo0AAQIECBAgQIAAAQIECBAgQIAAAQIECBAgQIAAAQIECBCofwGBn/o/IxUSIECAAAECBAgQ6IiAwE9HtIwlQIAAgS4hIPDTJY5JkQQIECBAgAABAgQIECBAgAABAgQIECBAgAABAgQIECBAgEANBQR+aohpKgIECBAgQIAAAQJ1ICDwUweHoAQCBAgQqK2AwE9tPc1GgAABAgQIECBAgAABAgQIECBAgAABAgQIECBAgAABAgQI1L+AwE/9n5EKCRAgQIAAAQIECHREQOCnI1rGEiBAgECXEBD46RLHpEgCBAgQIECAAAECBAgQIECAAAECBAgQIECAAAECBAgQIECghgICPzXENBUBAgQIECBAgACBOhAQ+KmDQ1ACAQIECNRWQOCntp5mI0CAAAECBAgQIECAAAECBAgQIECAAAECBAgQIECAAAECBOpfQOCn/s9IhQQIECBAgAABAgQ6IiDw0xEtYwkQIECgSwgI/HSJY1IkAQIECBAgQIAAAQIECBAgQIAAAQIECBAgQIAAAQIECBAgUEMBgZ8aYpqKAAECBAgQIECAQB0ICPzUwSEogQABAgRqKyDwU1tPsxEgQIAAAQIECBAgQIAAAQIECBAgQIAAAQIECBAgQIAAAQL1LyDwU/9npEICBAgQIECAAAECHREQ+OmIlrEECBAg0CUEBH66xDEpkgABAgQIECBAgAABAgQIECBAgAABAgQIECBAgAABAgQIEKihgMBPDTFNRYAAAQIECBAgQKAOBAR+6uAQlECAAAECtRUQ+Kmtp9kIECBAgAABAgQIECBAgAABAgQIECBAgAABAgQIECBAgACB+hcQ+Kn/M1IhAQIECBAgQIAAgY4ICPx0RMtYAgQIEOgSAgI/XeKYFEmAAAECBAgQIECAAAECBAgQIECAAAECBAgQIECAAAECBAjUUEDgp4aYpiJAgAABAgQIECBQBwICP3VwCEogQIAAgdoKCPzU1tNsBAgQIECAAAECBAgQIECAAAECBAgQIECAAAECBAgQIECAQP0LCPzU/xmpkAABAgQIECBAgEBHBAR+OqJlLAECBAh0CQGBny5xTIokQIAAAQIECBAgQIAAAQIECBAgQIAAAQIECBAgQIAAAQIEaigg8FNDTFMRIECAAAECBAgQqAOBbh34uf7662P//fcvMZ9++ulx0kkn1QG7EghEvPfeezFu3Lh48MEHO8wxePDgWHfddWO55ZaLjTfeOLbccssYMWJE9O3bt8NzeYFAdxQQ+OmOp2pPBAgQIECAAAECBAgQIECAAAECBAgQIECAAAECBAgQIECAQHsCAj/uBwECBAgQIECAAIHuJSDw073O0266kMCSBCItB60AACAASURBVH5a2+awYcPi0EMPjUMOOSSGDBnSJSTeeOONuOGGG+Lwww+PQYMGdYmau2KRDQ0N8cQTT8Trr7+e3Y+e8Aj89IRTtkcCBAgQIECAAAECBAgQIECAAAECBAgQIECAAAECBAgQIECgqYDAj/tAgAABAgQIECBAoHsJCPx0r/O0my4kUOvAT+PWhw8fHj/+8Y9j2223jVZCD3UhlPZ+9dVXxznnnBMbbLBBpG5cyy+/fF3U1p2KKBaL8corr2TO1157bfSkLmcCP93pJtsLAQIECBAgQIAAAQIECBAgQIAAAQIECBAgQIAAAQIECBAgUImAwE8lSsYQIECAAAECBAgQ6DoCAj9d56xU2s0EOivwk5gGDhwYU6ZMiQMPPDD69OlTV3J/+tOfYv/994/p06dndaVgksBP5xzRrbfeGgcffHDMnz8/W0Dgp3OczUqAAAECBAgQIECAAAECBAgQIECAAAECBAgQIECAAAECBAgQqAcBgZ96OAU1ECBAgAABAgQIEKidgMBP7SzNRKBDAq0FfioNZCxYsCA++OCD+OMf/xj3339//OIXv4hZs2Y1Wz+Ffi677LLYd99966rTz6uvvhp77713vPjii1m9Aj8dujYdGpyCVClc1fhUer86tEidDtbhp04PRlkECBAgQIAAAQIECBAgQIAAAQIECBAgQIAAAQIECBAgQIBApwkI/HQarYkJECBAgAABAgQILBWBbh34WSqiFiVQocCSBH5aLjF79uw49dRT49JLL232o2HDhmXdc0aPHl1hVZ0/TOCn840bVxD4aWbtd1r5XT0rESBAgAABAgQIECBAgAABAgQIECBAgAABAgQIECBAgAABAktBwJcjlgK6JQkQIECAAAECBAh0ooDATyfimppAewK1DPykdRYuXBgXXHBBnHDCCc2W3XPPPePyyy+PQYMG1cWBCPzkdwwCP82s/U4rv6tnJQIECBAgQIAAAQIECBAgQIAAAQIECBAgQIAAAQIECBAgQGApCPhyxFJAtyQBAgQIECBAgACBThQQ+OlEXFMTaE+g1oGftNaHH34Yxx577GKdfm677bbYbbfd6uJABH7yOwaBn2bWfqeV39WzEgECBAgQIECAAAECBAgQIECAAAECBAgQIECAAAECBAgQILAUBHw5YimgW5IAAQIECBAgQIBAJwoI/HQirqkJtCfQGYGftN5rr70W48ePjxkzZpSWP+igg+Liiy+OAQMGLPVDEfjJ7wgEfppZ+51WflfPSgQIECBAgAABAgQIECBAgAABAgQIECBAgAABAgQIECBAgMBSEPDliKWAbkkCBAgQIECAAAECnSjQrQM/lX7ZfcGCBTFx4sS4/PLLM+ptt9020rvLL7989t8pmJE6pNx9993x9NNPx5w5c2Lw4MGxySabxE477RS77LJLrLjiiosdU7FYjFmzZsXNN98cDz30UDzzzDMxf/78GD58eIwcOTIOOOCA2HLLLaN///4dPuJFixbFH//4x3j00UezmlKI4vnnny/NM2zYsFhrrbVio402iu222y5br0+fPh1ep3H/Dz74YLb/tEZaa+DAgbHhhhvGNttsE3vttVek9QqFQpSzLFdAQ0NDNn9a67HHHovf/e53mXd60l7WW2+92HnnnWOzzTaryi3Nk7rgPPXUU3HnnXfGc889F9OnT8/mT3saMWJErL322rHDDjtkayy77LLlSq76550V+En37sILL4zvf//7pdqGDh2ama6//voV1Vvr+5W8N91004rWXnfddeOmm27KPidtPbWur6115s6dG4888kjcd9998eKLL5Y+Y+nzn+pMdzJ9BkaNGlX1fUxrz5s3L5588sm49dZbm62TPldpnTFjxmT/zjR+ztqDnDx5cpx88skVWR922GExZcqUJaq9ooWWwqD071GLx++0lsI5WJIAAQIECBAgQIAAAQIECBAgQIAAAQIECBAgQIAAAQIECBDIT8CXI/KzthIBAgQIECBAgACBPAQEfiLaDKl87nOfi6lTp2Zfnm8MnbR2KOnL/xdccEGMGzeuFKpJwZ5zzjknLrrooizk09YzevToLJyRgiyVPAsXLox77rknzj333CwMU+mzwQYbxFlnnRVbbbVV9OrVq6LXUnjnsssuizPOOKPd/aegzBFHHBHHHntsFhxoLzzV1sIppJLCRKecckq2v3JPCoOkc9l9992jX79+5YZnP0/7ueKKK7KAQwpilXvSuZ544olx6KGHdkpnnM4K/KR9vfzyy7HnnnvGzJkzS9tMZ5kCHu09nXW/ahX46az6Wpqkz/v555+f3f/2PvuN71VzH9O7KXyW7mS5z1jjOikkeNppp8Vqq63W5jEK/PybRuCn3L9wfk6AAAECBAgQIECAAAECBAgQIECAAAECBAgQIECAAAECBAh0NwGBn+52ovZDgAABAgQIECDQ0wUEftoI/KQv4acQz09+8pOK7kgKvaRwwL777hvvvvtuHH300XHLLbdU9G4KC6SOQuW6r8yePTsmTZoU1113XUXzthyUajzppJOyQE65bj/VrJU67/zoRz/KghJtdUtqrfAU4kjeP/zhD9sNR7X27vjx47P1hgwZ0q5JCl394Ac/iJ/+9Kcdths7dmxccsklWXeVWj6dGfhJ+z3yyCOb3ZVy3VyqOfOmHu3dr1oEfjqzvqb7ePPNNzO71AGqo88hhxySBf1SWKzc88orr8SECROy7l8dedI9TP827brrrq2FWkLg59+aAj8duVXGEiBAgAABAgQIECBAgAABAgQIECBAgAABAgQIECBAgAABAt1BQOCnO5yiPRAgQIAAAQIECBD4/wUEfloJ/Gy22WYxcuTIrPNO45NCOd/61rdi+eWXjxTUeOSRR7KONE2fddddN6666qq4+uqr49JLLy39aOutt44tttgi+vbtm3VeuffeexfrGnLQQQfFxRdf3GYnmdQJJHXQaTpvWiCFLEaMGBEbbbRRVlt6Un1PPvlkTJ8+fbG7PnTo0Ljxxhtj8803b/Nz0N5aqSPRJptsku0ldY95/PHHm3XLSftMHYSmTZuWzb/ttttmYabG2louumjRoiywc9xxxy1WTzqDjTfeOFZdddX49NNP44UXXohHH310MbsUNEoBo5VWWqnVPbW1RgpOjBo1KtK59e7dOz755JN4+umnI4VTWnZlSkGO1BlowIABNfv3ozMDP6nIs88+O0444YRSvd/4xjfil7/8ZavhqM6+X6+99lrcfvvtWS2pY04Krb311lvZf6+55pqx1157Zd2h0pM6Nu2zzz6x8sorl2rv7PoaF2prnfT5T3dxjTXWyIam+/Gb3/wmnnjiicXuQwrcpPvcXqgufXb+67/+K2bMmNHs/RQUSp+vDTfcMPuMtfVvTdOAYctgS/r35Q9/+EM2b/qfv/jFL0pr7LDDDs0+++mzlbpkpbW62yPw091O1H4IECBAgAABAgQIECBAgAABAgQIECBAgAABAgQIECBAgACBcgICP+WE/JwAAQIECBAgQIBA1xIQ+Gkl8NP0CFMY5Lzzzoutttqq2Rf4U1ea9EX61C2naTgkBWoagwyp289ZZ50Vq622WrNbkTqVpG42V155Zenv03u/+tWvsi/6t/ak0Mz+++/f7Ef/5//8nzjmmGMivdva85e//CXOPPPMrHtO0+d73/tetqcUrGj5pGBN6h6SwkVNnwMOOCBOO+20xfaSAhJp/jPOOGOxIE56v73AT7FYjBtuuCEOP/zwZoY77rhjnHLKKbHeeutl4aGmz7x587L1Tj/99GbvHHXUUdmeGkMjTd9JQaFddtmlFExKYYkUMkqerY1P55f20zRcld654447IoW3avV0duCn5Z1Jd/mmm26KFF5p+eR1v9K6r776auy9997x4osvZmWUC4WlMXnVl8Iy6XPb+JlOobCLLroott9++8UCPOn+vv7661nnqHQ3Gp8UYErdvdZaa61Wr8o777wTqdtS0w5CKehz4oknxre//e1Ydtllm73X0NAQzz33XPZvRtNuQKm25JJCeG09Ld3S5yZ1+eoJj8BPTzhleyRAgAABAgQIECBAgAABAgQIECBAgAABAgQIECBAgAABAgSaCgj8uA8ECBAgQIAAAQIEupeAwE87gZ/U/eVnP/tZ1oGktSeFflIwpmknoMZxRxxxRBZAaasjzNtvvx3f+c53sm4/jU8K2qQAUctn7ty5WRCgaaggdW5JAZz2uoikeVKNaVzq9tL4bLnllllQYJVVVllsrd///vdZd5XUgaTxOfXUU7N9thaOSWNS8OGBBx6I7373u826/aSftRfmaBn8SOPTHOeee27Wuaitp7X10vhbb701ttlmm8VeS515UjCq8Ulhn+TcSiCgNCYFmdKYpqGs9N/nnHNOzbqhdHbgJ3Uq2nTTTZt5pK40LQMied6vVExHAz951Zc6PKXOPOm+ND633XZb7Lbbbu3+q9+Rz3IK1KV/F5p2XkrBndQVbMyYMe3eydQZKdXX9E6mIF4KJLUMCTUWLPDT7Oj8Tqt7/d8vdkOAAAECBAgQIECAAAECBAgQIECAAAECBAgQIECAAAECBAi0EPDlCFeCAAECBAgQIECAQPcSEPhpJ/BTyZf9H3744cVCJilQkbr/tOzs0/LqtAyitBUoefbZZ2OnnXYqdQ5KQaTUGedLX/pSRbcxhXj22GOPeO2117Lxa6+9dtx8882xxhprNHs/hRFSOGjy5Mmlv99zzz3j8ssvj0GDBrW7VgrhTJ06NQ499NBm49oK/KTxaf+TJk0qjd95552ztVZaaaWy+2ptvYMOOiguvvjiZiGrjz/+OFujabee1kIvrS34zDPPZJ2BGjs2tReUKltwKwPqJfCT1/1qJOho4Cev+lKwaPz48aUQXnsdkVoe5+233x6777576a/TPJdccsliwbU///nPWQehGTNmZGNTUO2yyy7L/q69AFrjxG+++WZW47Rp00rvt9d5SuCn2Un5nVY1/1B5hwABAgQIECBAgAABAgQIECBAgAABAgQIECBAgAABAgQIEOgyAr4c0WWOSqEECBAgQIAAAQIEKhIQ+Gkj8PONb3wjrr322hg6dGi7kK11qUmBmR/+8Idlv8B/1113RQq5ND6HHXZYFoJp2Unn9ddfj7vvvjtScOdPf/pTbLbZZnH66adH7969Kzrk1oIlrYVe/v73v8e4cePi8ccfz+ZNYYT2wgQtF2+tE0tbgZ8UokndSR555JHSWm116Glrky3nSGeVnNZff/3SKwsWLMg69aQgUePz0EMPxTe/+c2ydrNnz46DDz44Umho5MiR8dWvfjX22muv+PznP1/23UoGdHbgp2XQK9V04403xt57792svLzuV+OiHQ385FVfy/NYffXVs65R66yzTtnjfOWVV7KwW+q0M2LEiCxMl8Jy/fr1a/buVVddlXX2anzKdehpbeGWc7TXeUrgp5mg32mVvckGECBAgAABAgQIECBAgAABAgQIECBAgAABAgQIECBAgAABAl1ZwJcjuvLpqZ0AAQIECBAgQIDA4gICP20Eftr7En1TxpYhmfSzSgMlTz31VGy66aal6doK/Czpxa008NOyW9F2220X1113XaywwgoVl5CCNYcffnhpfFuBn7T37bffPubPn5+NrWat1JHopJNOirPPPru0XuqWkhwbn9QJKHUtSn8an7Fjx2bdV4YNG1bxvjpjYGcHflIIJQWUXnrppVL5qfNUCnXV8qn0fjWu2dHAz5LWWml9H330UUyYMCHrVNX4HHLIIXHOOefE4MGDl7SMaC18Vs15tAxytdd5SuCn2bH5ndYS32ITECBAgAABAgQIECBAgAABAgQIECBAgAABAgQIECBAgAABAvUs4MsR9Xw6aiNAgAABAgQIECDQcQGBnzYCPy2DI23RtgwTtNZlpq136y3wk7oLHXPMMaVyjz/++EjdiirtJJRenD59emyzzTalIE9bgZ+WwaAjjjgizj///FhmmWU6dItTF6YDDzyw9E5rQa1HH300dt1111JNaXAK++y///7xrW99K+vI0rdv3w6tW4vBnR34aXm/Us133nlntudaPpUGahrXrNfAT6qvZfec9Hdrr712dld23HHH+NrXvhZ9+vSpiq+1DlopHLjRRht1aL7UeWq//fYrdcdq798cgZ9mtH6n1aGbZjABAgQIECBAgAABAgQIECBAgAABAgQIECBAgAABAgQIECDQ1QR8OaKrnZh6CRAgQIAAAQIECLQvIPDTRuCn0s4bLcMO6667btx0000xfPjwsnevMwM/ixYtir/97W/x5JNPxu233x4p9NLYTScV9pvf/CZGjx5dqvGTTz6J4447LlLop/G55ppr4oADDii7j6YDXn/99dhnn33i2Wefzf66tcBPa515dthhh9h88807tFYa/Ic//CHSWTU+48ePz7r3DBw4sPR38+bNi6OPPjpSOKi1J3Vv2XrrrWOnnXbKavjiF78YvXr16nAtHX1haQR+Wp57R2tuHN/R+9V0nTwCP9XW9+abb0a6Q9OmTWuVJgXFUked3XbbLTbccMNYaaWVolCo7FclLTvzpKBOWquj3YNSp6Cbb745Zs6cWaqxra5iAj/NjrGyg6r2Q+E9AgQIECBAgAABAgQIECBAgAABAgQIECBAgAABAgQIECBAgMBSFvDliKV8AJYnQIAAAQIECBAgUGMBgZ82Aj9tfYG+pf/SDPwUi8VIYZbUOST9SUGKl19+OZ577rms0057T8vgx0cffRQTJkyIqVOnll6rNPTUdJ2WHq0FflJgIXXiSV1+av201VEo2Xz729+OFLIq96Sw1p577pl1whk5cmTVHV3KrdPZgZ+HH34467bU+KQQVEc6ytTyfjW1qFXgp7Pq+/Wvfx2HHnpo9nkq94waNSoL/6SwWLo37QXFWuu4VG7+Sn/e1mdV4KeZoN9pVXqhjCNAgAABAgQIECBAgAABAgQIECBAgAABAgQIECBAgAABAgS6pIAvR3TJY1M0AQIECBAgQIAAgTYFBH7aCPxU2gkl78BP6lwyY8aM+NnPfhaPPPJIzJo1q6rr3XJ/rYVPKjVoWkC9Bn5SjbNnz47zzz8/Lr300mbdjtoDTB1dUneggw46KJZffvmqrNt6qbMDPylQdfjhh5eWr6T7VGfdr6YGSxL4yaO+VOsbb7wRp5xySptdoVo707XXXjsmTZoUe+yxRwwYMGCxIQI/Nf34lJ2slc5LfqdVVs0AAgQIECBAgAABAgQIECBAgAABAgQIECBAgAABAgQIECBAoCsL+HJEVz49tRMgQIAAAQIECBBYXEDgp4sEflI3k+effz4LIdxzzz0V3+XU1WXDDTeM119/vVk4qCcGfhrR3n333bj55psjdUVJ4alKntGjR8eFF14Y6623XiXDKxrTmYGfTz/9NE466aQ4++yzS7WMHTs2rrvuuhg0aNBi9XX2/Wq6YDWBnzzra6w1rZkCdemepD+VdPxJ7+66664xZcqUSGGxpo/AT0Ufi5oNEvipGaWJCBAgQIAAAQIECBAgQIAAAQIECBAgQIAAAQIECBAgQIAAgS4iIPDTRQ5KmQQIECBAgAABAgQqFBD46QKBnxQ8uOOOO+KYY45pt6PP4MGDI3Vx+frXvx4jRoyIkSNHxle+8pWsm824cePiwQcfLF2LloGfjz76KCZMmBBTp04tjUkhh/ReR55qO/xUs1ZH6mptbHJ955134plnnonbb789Hn/88XZ9R40alQVmVl999SVdOnu/MwM///jHP2L8+PHxwAMPlGqdOHFinHPOOdG3b99m9edxv5ou2NHAT971tXa4DQ0N8de//jV+/etfx9133x2PPvpozJkzp817kEI/qcPSkCFDSmNaBn623XbbuP7662veOappUWn+/fffv/RXp59+ehYE6wmPwE9POGV7JECAAAECBAgQIECAAAECBAgQIECAAAECBAgQIECAAAECBJoKCPy4DwQIECBAgAABAgS6l4DATxcI/MycOTP23XffePHFF0u3L3Xu2XHHHWPPPffMwj0rr7xy9O/fv9Xb2VqwpGXg5+OPP45JkybFpZdeWprjmmuuiQMOOKBDNz51Etpnn33i2Wefzd5rLdTQ2lpnnXVWHH/88R1aq9aDFy1aFH/729/i/vvvj9tuuy0LdbR8zj///EjBmVbCBB0upzMDPynEtMsuu8Rbb71VqqutUFUe96spTkcDP3nXV8lBfvLJJ/HHP/4x7rvvviws1lqnqHSHdtttt9J006dPj2222SYL4KVn/fXXjxtvvDG++tWvVrJkVWMEfpqx+Z1WVbfISwQIECBAgAABAgQIECBAgAABAgQIECBAgAABAgQIECBAgEBXEfDliK5yUuokQIAAAQIECBAgUJmAwE+dB34+/fTTOO2002Ly5MmlEx0+fHhcdtllscUWW1QUPKkk8JMmP/vss+OEE04orZMCOGnd3r17V3abIrKgz0477VQKmrTVxaTlWocddlhMmTKlzdBSxQXUaGDqKvPf//3fcfTRRzcLc4wdOzbr8jNo0KAlXqmzAj+t3ZnU+emmm26KdHeaPnner8Z1OxL4WRr1dfRgU/efFBI78sgjm3WIOuKIIyIFxJZZZplsypZhuBTaS++NHj26o0tWPF7gpxmV32lVfHMMJECAAAECBAgQIECAAAECBAgQIECAAAECBAgQIECAAAECBLqigC9HdMVTUzMBAgQIECBAgACBtgUEfuo88PP3v/89xo0bF48//njpFK+44or4zne+U1HYJ730yiuvxF577RUvvfRSaY6WHX7SDx5++OGsA0njs+uuu8ZVV13VoXDL5ZdfHocffnhpjrYCP3fddVfsvPPOpXGjRo2KG264Ib70pS9V/HlNoZwUErrllltitdVWi7XXXjs22mijLAjVGFKaNWtWPPXUU/HCCy9kAZ5NNtkkC1BVGmJKgYwddtihVFNbwZmKi24ysLMCPy0DNWnJ733ve3HeeedFv379mpWa5/1qXLgjgZ8860udhJ5++ul47rnnss/K+PHj45BDDqnoaNNdTCG8FPJpfFre/ffffz/73N56662lMdV0jPrzn/8cBx98cPTp0ydGjhyZ3f3dd989VlpppcVqFfhpRuJ3WhXdZoMIECBAgAABAgQIECBAgAABAgQIECBAgAABAgQIECBAgACBrirgyxFd9eTUTYAAAQIECBAgQKB1AYGfOg/8/P73v4899tgjXnvttewEhw4dGnfffXesv/76Fd/p22+/PQsENH1aC/ykcMx+++2XhR7SkzqQ3HHHHbH11ltXtNa8efOyjjjXXnttaXxbgZ8UWth3332bdc/paJDpzTffzEIZ06ZNK613wQUXxMSJE0v/ncI+22+/fcyfPz/7u+222y7r0LPCCitUtKeW4ZR6D/x8+OGHceyxx8all15a2l+6MzfeeGNsvvnmi+05z/vVuHhHAj951tcyHNPRrlPprm266aZt3v3GgNqkSZNKY8aMGZPdx//4j/+o6D6mOaZOnRqHHnpoaXwKsf3yl7+MYcOGLTaHwE8zEr/TquiWGUSAAAECBAgQIECAAAECBAgQIECAAAECBAgQIECAAAECBAh0VQFfjuiqJ6duAgQIECBAgAABAq0LCPzUeeDn2WefjZ122ineeuut7ARTCOehhx7KOtlU8rQWiknvtRb4+fTTT7PuN5MnTy5NfcABB8RFF10Uyy67bNnlUqgkBREawzXphbYCPwsXLowf/vCHkTqcND6py8/PfvazWHPNNcuulWpN4Z4Ubml8UuDhV7/6VYwYMaL0dy07xCS/1GGlaSej9hZrGRj6xje+kYUrhgwZUrbGcgNq3eFn0aJFmedxxx3XbOmjjjoq6+7Tv3//xUrK8341Lt6RwE+e9bUMF6V7mO70OuusU+4os5+3DNekbj4/+clP4rOf/Wzp/dRlKgX4Uriu8TnnnHMihYBSx55yTwr+pZDbjBkzSkPTZyB9Zvv27bvY6wI/zUj8TqvcBfNzAgQIECBAgAABAgQIECBAgAABAgQIECBAgAABAgQIECBAoEsL+HJElz4+xRMgQIAAAQIECBBYTEDgp84DP6+//nrss88+kYIPjU/6cn8KdZQLCKSwT+p2c8sttyx28E888USbHV/SejNnziy9c9ZZZ8UxxxwT/fr1a/Mj9Nvf/ja++93vxosvvthsTFuBnzSotfDD2LFj45JLLmm1W0njxKnLSerqc/DBBzcLTqTQxJlnntmsztZCTJUGi1K3nOR35ZVXlvZ0/PHHZ+GK3r17L/E/J7UM/KRA2BlnnNGss08qsNxe875fqaaWgZ8tt9wyC8usssoqi5nmWV867xSO+vnPf16qY+edd47LL788VlpppXbP++23344U8Ln33ntL4y677LJIXYKaPq0F3VIIbcqUKXHggQe2+5lOQbof/OAH8dOf/rQ0ZQq5pQDb17/+9Vbraxn4qeX9XeIPQCdPUCgs9issv9PqZHPTEyBAgAABAgQIECBAgAABAgQIECBAgAABAgQIECBAgAABAktXwJcjlq6/1QkQIECAAAECBAjUWkDgp84DP62FEFJA4OSTT84CNgMGDFjsTsybNy9uu+22OPfcc7NwRWvPL37xixg3btxiP2qtc04alDr3pI48q666arN3FixYkK114oknNgvfNA5qL/DT1lrrrrtuFtxJ3XRahoySxxVXXJGFW+bMmVOqpb1gS+rc0jLEtMEGG2RrjBkzptWQxRtvvBEnnHBC3HDDDaU1yoUrOvrhXJLAzwcffBD//Oc/4w9/+EPcfPPNceeddzbzSLWkeq+55prYYost2iwt7/uVCkndbfbbb794+umns7rSfb700kuzv+vVq1ezWvOuL3XPSh14mnap2nHHHeOUU06J9dZbb7H6Uvjs+eefjxSkSe82PqNHj470m6Gl9wAAIABJREFUGVtttdUWs2+tS08alMJl3//+9xf7jDWukWq45557ms1XrjvQXXfdFSm01Pikz8nUqVPjP//zPzt6XbvceIGfLndkCiZAgAABAgQIECBAgAABAgQIECBAgAABAgQIECBAgAABAgSWUEDgZwkBvU6AAAECBAgQIECgzgQEfuo88JPuS2shhPT3KdCRvsCfAjKp40wKKUyfPj2eeeaZZoGF4cOHx5e+9KV44IEHStcvBUEOOOCAVq/j3Llzs84kLTsDpWBGCjJssskm0bdv36wL0OOPP94s6DN06NBI3WYan/YCP2lMCnQce+yxi3Wmadxf6v6y5pprZtO9/PLLWQeVpkGfxnE//vGPY5dddml1PykwceGFF2ZhipZPstl4441jjTXWyH6UQjhPPvlk5tjyKReu6Ohnu7XAT0fnaGt8uhsXXHBB7LrrrtFK8KHZa3nfr/fffz/rhpM60zR9Ro4cGUOGDInPfOYzkbpKrbPOOtmP86yvtQ48jTWm+tJdaQy9/eUvf4nU2SoFfpo+6XOSuvvsu+++bdqnDlupo08KP7V8UkBr0003zYJQ6TP9yCOPxIwZMxYbl94///zzY/nll2/z2qTOYDvttFOzz2Sad8SIEdG/f/9YffXVM+tll122VlevbuYR+Kmbo1AIAQIECBAgQIAAAQIECBAgQIAAAQIECBAgQIAAAQIECBAgkJOAwE9O0JYhQIAAAQIECBAgkJOAwE8XCPwsWrQopkyZEpMnT24W5KnkjqTuJD/60Y/ixRdfzLrcND6pW0j601YY5J133omjjz56sdBPe2uOHz8+C5jstttupWHlAj9pYAr9pNBB+tPRp9JgS+pEdN5558Wpp57a0SWy4EUKJU2aNCkLSdTq6azAT+pelAJQKZxSLuyT9pL3/WovgNVom0I+3/zmN7P/zLu+FCg77rjj4sorr+zwUQ8ePDgLWqXuWX369Gn3/RQWSl260mezo0/6rKWwTwpItfe0Fd5rfCcF6q6//vpYZZVVOlpC3Y8X+Kn7I1IgAQIECBAgQIAAAQIECBAgQIAAAQIECBAgQIAAAQIECBAgUGMBgZ8ag5qOAAECBAgQIECAwFIWEPjpAoGfdEdS6CF13DnttNPi1VdfLXttUujjBz/4QaTAT79+/aJlp4/tttsurrvuulhhhRXanCsFca644oo444wzFuuq0/SlpoGY5557LutO0viMHTs2W2fQoEHt1tzQ0BCPPfZYnH766VmHnUqe1KEoeay22mqVDI+0xq9+9ass9PPSSy9V9M5mm20WJ598cmy11VbRq1evit6pdFCtAz9rr712FkraY489YsCAAZWWkY3L+36VC9WkDjmpy1Tjk3d9qdPP1VdfHeeee26rXXhaw01htxNPPDFSJ6BKglZpjtmzZ2fhrLTflp2rWlsjdaRK93H33XfPPteVPOmzf+SRR7baJSh1+Emdlhq7KVUyX1cZI/DTVU5KnQQIECBAgAABAgQIECBAgAABAgQIECBAgAABAgQIECBAgECtBAR+aiVpHgIECBAgQIAAAQL1ISDw00UCP43XZd68efHggw/Gfffdl3UGef7557Mfpc4iKeQzevToSGGeFDpo2mEkdfr49re/HXfccUc2PoV00hf9t9lmm7I38d1334277747UteVGTNmZAGI9P6GG26YvZ86B6266qrZPE899VSzwE8KbaTuRJV2xknBjpkzZ2bBnOnTp8fLL79cClyksMOaa66ZrZmCTF/4whcqDlY03WRaI7k98MADi62ROgattdZasdFGG8Uuu+ySrVeuU0tZwDYGLEngJ9WZwhpf+9rXsjNPf774xS8ucSgpz/uVQjXpHt94442le9VIdfzxx2cdrXr37t1ML8/60sKpM1S68+nup/uYPnONwZzG+7jFFlvEt771rSx4Vm0oLH0+H3nkkczjlVdeydZq/JyOGDEi+zynQNGoUaMq/iw1hUvBomuvvTbuv//+eOaZZ5p1CmvaTanau1yP7wn81OOpqIkAAQIECBAgQIAAAQIECBAgQIAAAQIECBAgQIAAAQIECBDoTAGBn87UNTcBAgQIECBAgACB/AW6deAnf04rPvzww81CREcccUScf/75scwyy8AhQIBAbgICP7lRW4gAAQIECBAgQIAAAQIECBAgQIAAAQIECBAgQIAAAQIECBCoEwGBnzo5CGUQIECAAAECBAgQqJGAwE+NIE3zb4HUReTAAw8scZx++ulx0kkn4SFAgECuAgI/uXJbjAABAgQIECBAgAABAgQIECBAgAABAgQIECBAgAABAgQIEKgDAYGfOjgEJRAgQIAAAQIECBCooYDATw0xu/pUr776akyYMCH69+8f6623Xnz961+PrbbaKvr161fR1hYuXBjHHntsXHjhhaXxN954Y+y9994VvW8QAQIEaiUg8FMrSfMQIECAAAECBAgQIECAAAECBAgQIECAAAECBAgQIECAAAECXUVA4KernJQ6CRAgQIAAAQIECFQmIPBTmVOPGPXee+/FuHHj4sEHH8z2u/rqq8ett94a66yzTkX7//3vfx/77LNPzJw5s6r3K1rEIAIECFQgIPBTAZIhBAgQIECAAAECBAgQIECAAAECBAgQIECAAAECBAgQIECAQLcSEPjpVsdpMwQIECBAgAABAgRC4MclKAksWLAgJk6cGJdffnnp7yZPnhzHHXdc9OnTp12pd955Jw477LC48847S+MOOuiguPjii2PAgAGUCRAgkKuAwE+u3BYjQIAAAQIECBAgQIAAAQIECBAgQIAAAQIECBAgQIAAAQIE6kBA4KcODkEJBAgQIECAAAECBGooIPBTQ8zuMNX1118f+++/f2krAwcOjCOOOCImTJgQQ4cOXWyLDQ0N8dxzz8Vpp50W99xzT+nnw4YNizTX6NGjuwOLPRAg0MUEBH662IEplwABAgQIECBAgAABAgQIECBAgAABAgQIECBAgAABAgQIEFhiAYGfJSY0AQECBAgQIECAAIG6EhD4qavjWPrFzJ07N+vUc8sttzQrJgV/Ntxww9hoo40i/e/peeWVV+K3v/1tvPrqq4uNPffcc+PQQw+N3r17L/1NqYAAgR4nIPDT447chgkQIECAAAECBAgQIECAAAECBAgQIECAAAECBAgQIECAQI8XEPjp8VcAAAECBAgQIECAQDcTEPjpZgdai+3MmjUrjjzyyLj33ns7PN3gwYPjggsuiHHjxkWfPn06/L4XCBAgUAsBgZ9aKJqDAAECBAgQIECAAAECBAgQIECAAAECBAgQIECAAAECBAgQ6EoCAj9d6bTUSoAAAQIECBAgQKC8gMBPeaMeOeLDDz+MK664Is4444yYM2dORQa77rprnHjiiTFy5Mho5cv2Fc1hEAECBGohIPBTC0VzECBAgAABAgQIECBAgAABAgQIECBAgAABAgQIECBAgAABAl1JQOCnK52WWgkQIECAAAECBAiUFxD4KW/Uo0fMmzcvnnzyybjvvvvipZdeihdeeCHmz5+fmQwfPjwL92y55Zaxww47xBe+8AVBnx59W2yeQP0ICPzUz1mohAABAgQIECBAgAABAgQIECBAgAABAgQIECBAgAABAgQIEMhHQOAnH2erECBAgAABAgQIEMhLQOAnL2nrECBAgEBuAgI/uVFbiAABAgQIECBAgAABAgQIECBAgAABAgQIECBAgAABAgQIEKgTAYGfOjkIZRAgQIAAAQIECBCokYDAT40gTUOAAAEC9SMg8FM/Z6ESAgQIECBAgAABAgQIECBAgAABAgQIECBAgAABAgQIECBAIB8BgZ98nK1CgAABAgQIECBAIC8BgZ+8pK1DgAABArkJCPzkRm0hAgQIECBAgAABAgQIECBAgAABAgQIECBAgAABAgQIECBAoE4EBH7q5CCUQYAAAQIECBAgQKBGAgI/NYI0DQECBAjUj4DAT/2chUoIECBAgAABAgQIECBAgAABAgQIECBAgAABAgQIECBAgACBfAQEfvJxtgoBAgQIECBAgACBvAQEfvKStg4BAgQI5CYg8JMbtYUIECBAgAABAgQIECBAgAABAgQIECBAgAABAgQIECBAgACBOhEQ+KmTg1AGAQIECBAgQIAAgRoJCPzUCNI0BAgQIFA/AgI/9XMWKiFAgAABAgQIECBAgAABAgQIECBAgAABAgQIECBAgAABAgTyERD4ycfZKgQIECBAgAABAgTyEhD4yUvaOgQIECCQm4DAT27UFiJAgAABAgQIECBAgAABAgQIECBAgAABAgQIECBAgAABAgTqREDgp04OQhkECBAgQIAAAQIEaiQg8FMjSNMQIECAQP0ICPzUz1mohAABAgQIECBAgAABAgQIECBAgAABAgQIECBAgAABAgQIEMhHQOAnH2erECBAgAABAgQIEMhLQOAnL2nrECBAgEBuAgI/uVFbiAABAgQIECBAgAABAgQIECBAgAABAgQIECBAgAABAgQIEKgTAYGfOjkIZRAgQIAAAQIECBCokYDAT40gTUOAAAEC9SMg8FM/Z6ESAgQIECBAgAABAgQIECBAgAABAgQIECBAgAABAgQIECBAIB8BgZ98nK1CgAABAgQIECBAIC8BgZ+8pK1DgAABArkJCPzkRm0hAgQIECBAgAABAgQIECBAgAABAgQIECBAgAABAgQIECBAoE4EBH7q5CCUQYAAAQIECBAgQKBGAgI/NYI0DQECBAjUj4DAT/2chUoIECBAgAABAgQIECBAgAABAgQIECBAgAABAgQIECBAgACBfAQEfvJxtgoBAgQIECBAgACBvAQEfvKStg4BAgQI5CYg8JMbtYUIECBAgAABAgQIECBAgAABAgQIECBAgAABAgQIECBAgACBOhEQ+KmTg1AGAQIECBAgQIAAgRoJCPzUCNI0BAgQIFA/AgI/9XMWKiFAgAABAgQIECBAgAABAgQIECBAgAABAgQIECBAgAABAgTyERD4ycfZKgQIECBAgAABAgTyEhD4yUvaOgQIECCQm4DAT27UFiJAgAABAgQIECBAgAABAgQIECBAgAABAgQIECBAgAABAgTqREDgp04OQhkECBAgQIAAAQIEaiQg8FMjSNMQIECAQP0ICPzUz1mohAABAgQIECBAgAABAgQIECBAgAABAgQIECBAgAABAgQIEMhHQOAnH2erECBAgAABAgQIEMhLQOAnL2nrECBAgEBuAgI/uVFbiAABAgQIECBAgAABAgQIECBAgAABAgQIECBAgAABAgQIEKgTAYGfOjkIZRAgQIAAAQIECBCokYDAT40gTUOAAAEC9SMg8FM/Z6ESAgQIECBAgAABAgQIECBAgAABAgQIECBAgAABAgQIECBAIB8BgZ98nK1CgAABAgQIECBAIC8BgZ+8pK1DgAABArkJCPzkRm0hAgQIECBAgAABAgQIECBAgAABAgQIECBAgAABAgQIECBAoE4EBH7q5CCUQYAAAQIECBAgQKBGAgI/NYI0DQECBAjUj4DAT/2chUoIECBAgAABAgQIECBAgAABAgQIECBAgAABAgQIECBAgACBfAQEfvJxtgoBAgQIECBAgACBvAQEfvKStg4BAgQI5CYg8JMbtYUIECBAgAABAgQIECBAgAABAgQIECBAgAABAgQIECBAgACBOhEQ+KmTg1AGAQIECBAgQIAAgRoJCPzUCNI0BAgQIFA/AgI/9XMWKiFAgAABAgQIECBAgAABAgQIECBAgAABAgQIECBAgAABAgTyERD4ycfZKgQIECBAgAABAgTyEhD4yUvaOgQIECCQm4DAT27UFiJAgAABAgQIECBAgAABAgQIECBAgAABAgQIECBAgAABAgTqREDgp04OQhkECBAgQIAAAQIEaiQg8FMjSNMQIECAQP0ICPzUz1mohAABAgQIECBAgAABAgQIECBAgAABAgQIECBAgAABAgQIEMhHQOAnH2erECBAgAABAgQIEMhLQOAnL2nrECBAgEBuAgI/uVFbiAABAgQIECBAgAABAgQIECBAgAABAgQIECBAgAABAgQIEKgTAYGfOjkIZRAgQIAAAQIECBCokYDAT40gTUOAAAEC9SMg8FM/Z6ESAgQIECBAgAABAgQIECBAgAABAgQIECBAgAABAgQIECBAIB8BgZ98nK1CgAABAgQIECBAIC8BgZ+8pK1DgAABArkJCPzkRm0hAgQIECBAgAABAgQIECBAgAABAgQIECBAgAABAgQIECBAoE4EBH7q5CCUQYAAAQIECBAgQKBGAgI/NYI0DQECBAjUj4DAT/2chUoIECBAgAABAgQIECBAgAABAgQIECBAgAABAgQIECBAgACBfAQEfvJxtgoBAgQIECBAgACBvAQEfvKStg4BAgQI5CYg8JMbtYUIECBAgAABAgQIECBAgAABAgQIECBAgAABAgQIECBAgACBOhEQ+KmTg1AGAQIECBAgQIAAgRoJCPzUCNI0BAgQIFA/AgI/9XMWKiFAgAABAgQIECBAgAABAgQIECBAgAABAgQIECBAgAABAgTyERD4ycfZKgQIECBAgAABAgTyEhD4yUvaOgQIECCQm4DAT27UFiJAgAABAgQIECBAgAABAgQIECBAgAABAgQIECBAgAABAgTqREDgp04OQhkECBAgQIAAAQIEaiQg8FMjSNMQIECAQP0ICPzUz1mohAABAgQIECBAgAABAgQIECBAgAABAgQIECBAgAABAgQIEMhHQOAnH2erECBAgAABAgQIEMhLQOAnL2nrECBAgEBuAgI/uVFbiAABAgQIECBAgAABAgQIECBAgAABAgQIECBAgAABAgQIEKgTAYGfOjkIZRAgQIAAAQIECBCokYDAT40gTUOAAAEC9SMg8FM/Z6ESAgQIECBAgAABAgQIECBAgAABAgQIECBAgAABAgQIECBAIB8BgZ98nK1CgAABAgQIECBAIC8BgZ+8pK1DgAABArkJCPzkRm0hAgQIECBAgAABAgQIECBAgAABAgQIECBAgAABAgQIECBAoE4EBH7q5CCUQYAAAQIECBAgQKBGAgI/NYI0DQECBAjUj4DAT/2chUoIECBAgAABAgQIECBAgAABAgQIECBAgAABAgQIECBAgACBfAQEfvJxtgoBAgQIECBAgACBvAQEfvKStg4BAgQI5CYg8JMbtYUIECBAgAABAgQIECBAgAABAgQIECBAgAABAgQIECBAgACBOhEQ+KmTg1AGAQIECBAgQIAAgRoJCPzUCNI0BAgQIFA/AgI/9XMWKiFAgAABAgQIECBAgAABAgQIECBAgAABAgQIECBAgAABAgTyERD4ycfZKgQIECBAgAABAgTyEhD4yUvaOgQIECCQm4DAT27UFiJAgAABAgQIECBAgAABAgQIECBAgAABAgQIECBAgAABAgTqREDgp04OQhkECBAgQIAAAQIEaiQg8FMjSNMQIECAQP0ICPzUz1mohAABAgQIECBAgAABAgQIECBAgAABAgQIECBAgAABAgQIEMhHQOAnH2erECBAgAABAgQIEMhLQOAnL2nrECBAgEBuAgI/uVFbiAABAgQIECBAgAABAgQIECBAgAABAgQIECBAgAABAgQIEKgTAYGfOjkIZRAgQIAAAQIECBCokYDAT40gTUOAAAEC9SMg8FM/Z6ESAgQIECBAgAABAgQIECBAgAABAgQIECBAgAABAgQIECBAIB8BgZ98nK1CgAABAgQIECBAIC+BZoGfvBa1DgECBAgQyFnA77RyBrccAQIECBAgQIAAAQIECBAgQIAAAQIECBAgQIAAAQIECBAgkK+AL0fk6201AgQIECBAgAABAp0tIPDT2cLmJ0CAAIF6EPA7rXo4BTUQIECAAAECBAgQIECAAAECBAgQIECAAAECBAgQIECAAAECnSbgyxGdRmtiAgQIECBAgAABAktFQOBnqbBblAABAgRyFvA7rZzBLUeAAAECBAgQIECAAAECBAgQIECAAAECBAgQIECAAAECBAjkK+DLEfl6W40AAQIECBAgQIBAZwsI/HS2sPkJECBAoB4E/E6rHk5BDQQIECBAgAABAgQIECBAgAABAgQIECBAgAABAgQIECBAgECnCfhyRKfRmpgAAQIECBAgQIAAAQIEurlAy4Cd/x+7mx+47REgQIAAAQIECBAgQIAAAQIECBAgQIAAAQIECBAgQIAAAQIECBDIS8CXkfKStg4BAgQIECBAgAABAgQIdDcBgZ/udqL2Q4AAAQIECBAgQIAAAQIECBAgQIAAAQIECBAgQIAAAQIECBAgQKBOBAR+6uQglEGAAAECBAgQIECAAAECXU5A4KfLHZmCCRAgQIAAAQIECBAgQIAAAQIECBAgQIAAAQIECBAgQIAAAQIECHQNAYGfrnFOqiRAgAABAgQIECBAgACB+hMQ+Km/M1ERAQIECBAgQIAAAQIECBAgQIAAAQIECBAgQIAAAQIECBAgQIAAgW4hIPDTLY7RJggQIECAAAECBAgQIEBgKQgI/CwFdEsSIECAAAECBAgQIECAAAECBAgQIECAAAECBAgQIECAAAECBAgQ6AkCAj894ZTtkQABAgQIECBAgAABAgQ6Q0DgpzNUzUmAAAECBAgQIECAAAECBAgQIECAAAECBAgQIECAAAECBAgQIECAQAj8uAQECBAgQIAAAQIECBAgQKA6AYGf6ty8RYAAAQIECBAgQIAAAQIECBAgQIAAAQIECBAgQIAAAQIECBAgQIBAGQGBH1eEAAECBAgQIECAAAECBAhUJyDwU52btwgQIECAAAECBAgQIECAAAECBAgQIECAAAECBAgQIECAAAECBAgQKCMg8OOKECBAgAABAgQIECBAgACB6gQEfqpz8xYBAgQIECBAgAABAgQIECBAgAABAgQIECBAgAABAgQIECBAgAABAmUEBH5cEQIECBAgQIAAAQIECBAgUJ2AwE91bt4iQIAAAQIECBAgQIAAAQIECBAgQIAAAQIECBAgQIAAAQIECBAgQKCMgMCPK0KAAAECBAgQIECAAAECBKoTEPipzs1bBAgQIECAAAECBAgQIECAAAECBAgQIECAAAECBAgQIECAAAECBAiUERD4cUUIECBAgAABAgQIECBAgEB1AgI/1bl5iwABAgQIECBAgAABAgQIECBAgAABAgQIECBAgAABAgQIECBAgACBMgICP64IAQIECBAgQIAAAQIECBCoTkDgpzo3bxEgQIAAAQIECBAgQIAAAQIECBAgQIAAAQIECBAgQIAAAQIECBAgUEZA4McVIUCAAAECBAgQIECAAAEC1QkI/FTn5i0CBAgQIECAAAECBAgQIECAAAECBAgQIECAAAECBAgQIECAAAECBMoICPy4IgQIECBAgAABAgQIECBAoDoBgZ/q3LxFgAABAgQIECBAgAABAgQIECBAgAABAgQIECBAgAABAgQIECBAgEAZAYEfV4QAAQIECBAgQIAAAQIECFQnIPBTnZu3CBAgQIAAAQIECBAgQIAAAQIECBAgQIAAAQIECBAgQIAAAQIECBAoIyDw44oQIECAAAECBAgQIECAAIHqBAR+qnPzFgECBAgQIECAAAECBAgQIECAAAECBAgQIECAAAECBAgQIECAAAECZQQEflwRAgQIECBAgAABAgQIECBQnYDAT3Vu3iJAgAABAgQIECBAgAABAgQIECBAgAABAgQIECBAgAABAgQIECBAoIyAwI8rQoAAAQIECBAgQIAAAQIEqhMQ+KnOzVsECBAgQIAAAQIECBAgQIAAAQIECBAgQIAAAQIECBAgQIAAAQIECJQREPhxRQgQIECAAAECBAgQIECAQHUCAj/VuXmLAAECBAgQIECAAAECBAgQIECAAAECBAgQIECAAAECBAgQIECAAIEyAgI/rggBAgQIECBAgAABAgQIEKhOQOCnOjdvESBAgAABAgQIECBAgAABAgQIECBAgAABAgQIECBAgAABAgQIECBQRkDgxxUhQIAAAQIECBAgQIAAAQLVCQj8VOfmLQIECBAgQIAAAQIECBAgQIAAAQIECBAgQIAAAQIECBAgQIAAAQIEyggI/LgiBAgQIECAAAECBAgQIECgOgGBn+rcvEWAAAECBAgQIECAAAECBAgQIECAAAECBAgQIECAAAECBAgQIECAQBkBgR9XhAABAgQIECBAgAABAgQIVCcg8FOdm7cIECBAgAABAgQIECBAgAABAgQIECBAgAABAgQIECBAgAABAgQIECgjIPDjihAgQIAAAQIECBAgQIAAgeoEBH6qc/MWAQIECBAgQIAAAQIECBAgQIAAAQIECBAgQIAAAQIECBAgQIAAAQJlBAR+XBECBAgQIECAAAECBAgQIFCdgMBPdW7eIkCAAAECBAgQIECAAAECBAgQIECAAAECBAgQIECAAAECBAgQIECgjIDAjytCgAABAgQIECBAgAABAgSqExD4qc7NWwQIECBAgAABAgQIECBAgAABAgQIECBAgAABAgQIECBAgAABAgQIlBEQ+HFFCBAgQIAAAQIECBAgQIBAdQICP9W5eYsAAQIECBAgQIAAAQIECBAgQIAAAQIECBAgQIAAAQIECBAgQIAAgTICAj+uCAECBAgQIECAAAECBAgQqE5A4Kc6N28RIECAAAECBAgQIECAAAECBAgQIECAAAECBAgQIECAAAECBAgQIFBGQODHFSFAgAABAgQIECBAgAABAtUJCPxU5+YtAgQIECBAgAABAgQIECBAgAABAgQIECBAgAABAgQIECBAgAABAgTKCAj8uCIECBAgQIAAAQIECBAgQKA6AYGf6ty8RYAAAQIECBAgQIAAAQIECBAgQIAAAQIECBAgQIAAAQIECBAgQIBAGQGBH1eEAAECBAgQIECAAAECBAhUJyDwU52btwiUDk6/AAAgAElEQVQQIECAAAECBAgQIECAAAECBAgQIECAAAECBAgQIECAAAECBAgQKCMg8OOKECBAgAABAgQIECBAgACB6gQEfqpz8xYBAgQIECBAgAABAgQIECBAgAABAgQIECBAgAABAgQIECBAgAABAmUEBH5cEQIECBAgQIAAAQIECBAgUJ2AwE91bt4iQIAAAQIECBAgQIAAAQIECBAgQIAAAQIECBAgQIAAAQIECBAgQKCMgMCPK0KAAAECBAgQIECAAAECBKoTEPipzs1bBAgQIECAAAECBAgQIECAAAECBAgQIECAAAECBAgQIECAAAECBAiUERD4cUUIECBAgAABAgQIECBAgEB1AgI/1bl5iwABAgQIECBAgAABAgQIECBAgAABAgQIECBAgAABAgQIECBAgACBMgICP64IAQIECBAgQIAAAQIECBCoTkDgpzo3bxEgQIAAAQIECBAgQIAAAQIECBAgQGCpChx06rRlBg5u+I9Y1HuVYjFWLhSKK0UUh0SxsHwxioOjUPh8sVhcrlevXp8rFhs+F8XCZ6MQy0QU+kYUPxNR6B1R7LVUN2FxAgQIECBAgAABAt1SoNAQUfw0ovCviOInUYyPo1D8qFDo9UFDQ8MHhULh/SgW/1mIwpwoFN+LKMwuFgvvFArxdvT59O/z5/R68+enjvm4W9LYVI8UEPjpkcdu0wQIECBAgAABAgQIECBQAwGBnxogmoIAAQIECBAgQIAAAQIECBAgQIAAAQKdIXDEedNW7t2nOLyhUFi9UIyvFKLw5WLEahHFYRGxUmesaU4CBAgQIECAAAECBOpC4J2IwqxCxBvFKP5vsRB/6lUsvvbposKrlx475u26qFARBCoUEPipEMowAgQIECBAgAABAgQIECDQQkDgx5UgQIAAAQIECBAgQIAAAQIECBAgQIDAUhaYeMHT/RcWF4wsRKwbUVi70KvXWoVi8f8pRqywlEuzPAECBAgQIECAAAECdSZQiPhHsVD4n2JDw8sRxZeKES/2K/R/fsoxmyyos1KVQyATEPhxEQgQIECAAAECBAgQIECAQHUCAj/VuXmLAAECBAgQIECAAAECBAgQIECAAAECVQscOeXR9aIhRhUKhQ0KhV7rF4vFdaqezIsECBAgQIAAAQIECBBIoYpC4ffFYsOzxWLxd9ErZlwycevnwBCoBwGBn3o4BTUQIECAAAECBAgQIECAQFcUEPjpiqemZgIECBAgQIAAAQIECBAgQIAAAQIEupTA0Rc8tkVDFDYrFGPTYiE2KUQMXNINFAoRn+vfLwZ8tm8M6N83PrtM3+jf7zPZn2X69Yl+fftE38+kP73jM316R5/evbI/vXv1il69CunLgJHm8BAgQIAAAQIECBAgUFuBYjGiWCxGQ0MxPm1oiEWf/vvPvxZ9Gp/8K/1ZFAs/WRQfL1wUCxb+K/vz0cefxIcLPokPP/okPliwMNIcS/oUI+YXivF0sRC/6RXFJy86ZqsnlnRO7xOoRsD/61mNmncIECBAgAABAgQIECBAgECEwI9bQIAAAQIECBAgQIAAAQIECBAgQIAAgRoLHDFl2oheDfGNKMRWxWKMKRRimWqWSEGdQcv2j88P/Pef5QYuE8sO+PefgQP6VTOldwgQIECAAAECBAgQ6AIC8z9cGPM+/Dj78/78j+Of8xdkf+bOW5AFh6p5isX4uFCIaVGMxxp6xSOXThzzQjXzeIdARwUEfjoqZjwBAgQIECBAgAABAgQIEPi3gMCPm0CAAAECBAgQIECAAAECBAgQIECAAIElFDj11Jf7/mO5d3eIYmH7iOK2ETGso1OmYM+QQZ+LFT4/IJZPf5b7bCz7uapyQh1d2ngCBAgQIECAAAECBLqQwLwPPo733v8o3vvnh/GPf34Ys+d+kAWBqnhmRRQejELx/hXeX/G+U09d65Mq5vAKgbICAj9liQwgQIAAAQIECBAgQIAAAQKtCgj8uBgECBAgQIAAAQIECBAgQIAAAQIECBCoQuDbFzww+LOFft8qFuNbEbFjRHym0mkG9O8bK68wMFZa/t9/Vhz8uej3mT6Vvm4cAQIECBAgQIAAAQIEmgks/NeieHfOB/HOe/OzP2//Y358uKBD+Z1/RcQ9hULc9VFx4V1XHbPdHMQEaiUg8FMrSfMQIECAAAECBAgQIECAQE8TEPjpaSduvwQIECBAgAABAgQIECBAgAABAgQIVC1w8Ll3DhzQd9ndi8XY/f+GfCqaa+CAfvGFFZeLVdKfIcvGoGU/W9F7BhEgQIAAAQIECBAgQKBagbnzPoq/z54Xf3/3/fjbu+/H/A8XdmSqFP657cNP5t129Q92nt+RF40l0FJA4MedIECAAAECBAgQIECAAAEC1QkI/FTn5i0CBAgQIECAAAECBAgQIECAAAECBHqQwFFTpu0Sxdg7orBXRLFXua336d0rVh06KL648ufjiyt9PgYvJ+BTzszPCRAgQIAAAQIECBDoXIE5738Uf33nn/HXt/8Zf3lrbiz6tKGCBQsNEcWboxA3XTxxzK8qeMEQAosJCPy4FAQIECBAgAABAgQIECBAoDoBgZ/q3LxFgAABAgQIECBAgAABAgQIECBAgEA3FzhiyrQRhWLsXyjGuCjEyuW2+/mB/WO1VQbFsFUGx7Chg8oN93MCBAgQIECAAAECBAgsVYFZb82NWX+fE2/8fW78c/6C8rUU4+1iIa4vFuIXl04c80L5F4wg8G8BgR83gQABAgQIECBAgAABAgQIVCcg8FOdm7cIECBAgAABAgQIECBAgAABAgQIEOimAkdPmXZQsRgHRcQW5ba4wucHxJe/sHz2Z8XBnys33M8JECBAgAABAgQIECBQlwLvzvkg/vdv72V//vHPDyup8YlCIX5+0cQxP69ksDE9W0Dgp2efv90TIECAAAECBAgQIECAQPUCAj/V23mTAAECBAgQIECAAAECBAgQIECAAIFuIvC9nzyxesOiT79TKBQOLkas0N62Bi3bP7666pD46heXjyGDhHy6yRWwDQIECBAgQIAAAQIE/q/A7LkfxOt/fS9e/8vsmDuv/c4/hYh/FIvFq3v16T31wglbvAaRQGsCAj/uBQECBAgQIECAAAECBAgQqE5A4Kc6N28RIECAAAECBAgQIECAAAECBAgQINANBI6a8uhWhWLvw4pR3Ku97fTr2yeGDxsSqw8bEv+x4nLdYOe2QIAAAQIECBAgQIAAgfICb777frw2a3a8Omt2LPxkUbsvFKJwc7Hw6eUXT9z6sfIzG9GTBAR+etJp2ysBAgQIECBAgAABAgQI1FJA4KeWmuYiQIAAAQIECBAgQIAAAQIECBAgQKBLCBx1/rS9o1fhiCgWN2+v4GFDB8UaX1oxhq+2YpfYlyIJECBAgAABAgQIECDQWQKvvvFuvPLnd2PWW3PbX6JQ+HU0FC+9eNKYmzqrFvN2LQGBn651XqolQIAAAQIECBAgQIAAgfoREPipn7NQCQECBAgQIECAAAECBAgQIECAAAECnSxw5JRp3+kVhaOLxeI6bS21TL/PxFpfXinW/PJKMXi5z3ZyRaYnQIAAAQIECBAgQIBA1xKY8/5HMfN/34mX//ed+Hjhv9osvlAo/L4hihddMnHM1K61Q9XWWkDgp9ai5iNAgAABAgQIECBAgACBniIg8NNTTto+CRAgQIAAAQIECBAgQIAAAQIECPRggSPPf/S7hUKviRGxelsMKy0/MP7zqyvHWl9ZuQdL2ToBAgQIECBAgAABAgQqF3j5T2/HH15/O955b357L71WLDZMuWTS1j+tfGYju5OAwE93Ok17IUCAAAECBAgQIECAAIE8BQR+8tS2FgECBAgQIECAAAECBAgQIECAAAECuQocff7jhxQLxf+3vaDPV764fKz91aGx6tBBudZmMQIECBAgQIAAAQIECHQXgb+8NTdeev2t+NNf32tvS68VioUfXTRpyyu7y77tozIBgZ/KnIwiQIAAAQIECBAgQIAAAQItBQR+3AkCBAgQIECAAAECBAgQIECAAAECBLqdwFEXPLZfodDrB8VicZ22Npc6+azztaExZNDnut3+bYgAgf+PvTuBzqo+Ewb+3ACy74KgqLjhjrjXDQmMu6217VjbaTvadYSkLaHTzvJNazvfLO2UpG0CTjvT6rQzXfza2sW1FgIo7gvijhuuIMq+C+R+J3SCSQyS5U1y3/f9vefkcA75/5//8/yeezzHe3neS4AAAQIECBAgQKA7BN5YvSEWL1kW9W/+2d0nSZLFaVr3zZqKyT/tjhyd2fUCBn663tyJBAgQIECAAAECBAgQIFAYAgZ+CqOPqiBAgAABAgQIECBAgAABAgQIECBAICLKvj33vOhR8neRphN3B3LcuH1jwhH7xeABfZgRIECAAAECBAgQIECAQCcIrN2wJRY99Wo8suS13UdPkgWxo+6fa740+bZOSEHIDAkY+MlQM6RCgAABAgQIECBAgAABAnklYOAnr9olWQIECBAgQIAAAQIECBAgQIAAAQIEWhKYVjn36JIo+Woa6WW7E5pw+L5x/BFjYmD/3hAJECBAgAABAgQIECBAoAsE1m/cGg8/9Uosenr3gz9JJNfXRd03ZlVMfrwLUnJENwgY+OkGdEcSIECAAAECBAgQIECAQEEIGPgpiDYqggABAgQIECBAgAABAgQIECBAgEBxClxxdW2fAQPTr0eSfHl3AsceNjpOPHJMDPJGn+K8SFRNgAABAgQIECBAgEC3C6zbsCUefPKVePSZZbvPJU2/tWF98rXrri7d0u0JSyCnAgZ+csopGAECBAgQIECAAAECBAgUkYCBnyJqtlIJECBAgAABAgQIECBAgAABAgQIFJJAeVXtFWnEP0YaY1qqa9yBI+Lko/eP4UP6F1LZaiFAgAABAgQIECBAgEDeCqxcszHuf/zlWPLiGy3XkMQrScQ/VE8vvS5vi5T4OwQM/LgoCBAgQIAAAQIECBAgQIBA+wQM/LTPzS4CBAgQIECAAAECBAgQIECAAAECBLpJYGpV7YSSNP45Ii5oKYUx+wyJU47ZP+r/9CFAgAABAgQIECBAgACB7Am88vqauO+xl6P+z918bqlL4u9mTy9dlL3sZdRWAQM/bRWzngABAgQIECBAgAABAgQI/EnAwI8rgQABAgQIECBAgAABAgQIECBAgACBvBEor5z79TSSr7aU8OABfeLUYw+MIw4amTf1SJQAAQIECBAgQIAAAQLFLPDUCyvi3kdfjLUbtrTIkET6jeqKyV8rZqNCqN3ATyF0UQ0ECBAgQIAAAQIECBAg0B0CBn66Q92ZBAgQIECAAAECBAgQIECAAAECBAi0SeDz310wpW7Hjn+LiONb2njKMQfEe8Yf2KaYFhMgQIAAAQIECBAgQIBANgTuWfxi3PfYS7tL5uGSHj3++ntfmDgnG9nKoq0CBn7aKmY9AQIECBAgQIAAAQIECBD4k4CBH1cCAQIECBAgQIAAAQIECBAgQIAAAQKZFphWWfvtJGJGS0kesv/wOG382Bg2uF+ma5AcAQIECBAgQIAAAQIECLy7wKq1m+LuxUvjuZdXtrgwjZg5q6L0SxzzT8DAT/71TMYECBAgQIAAAQIECBAgkA0BAz/Z6IMsCBAgQIAAAQIECBAgQIAAAQIECBBoJlBWNWdyEj2q0jQd3xxnQL/eccaEsXH42JHcCBAgQIAAAQIECBAgQKCABJ5euiIWLloaGzZtfUdVSZIsTmPH9JrpU+YWUMkFX4qBn4JvsQIJECBAgAABAgQIECBAoJMEDPx0EqywBAgQIECAAAECBAgQIECAAAECBAi0X6Csat43Ik3/oaUI4w8bHWccf1D06tmj/QfYSYAAAQIECBAgQIAAAQKZFdi2fUcsfPiFWPzMspZzTJJ/rJk+6auZLUBiTQQM/LggCBAgQIAAAQIECBAgQIBA+wQM/LTPzS4CBAgQIECAAAECBAgQIECAAAECBDpBYFrl3KOTSGZFxNnNww8d1DfOOuHgGLvvsE44WUgCBAgQIECAAAECBAgQyJrA0tdWxR0PPR+r121uKbX5aaTTZlVMfjxrecunqYCBH1cEAQIECBAgQIAAAQIECBBon4CBn/a52UWAAAECBAgQIECAAAECBAgQIECAQI4FplXVfjpJY3ZE9Goe+rhx+8ZZJx4cJYl/JpRjduEIECBAgAABAgQIECCQaYG6NI07Hnw+HlnyWkt5bkuTmDpreul/ZrqIIk/O/8kX+QWgfAIECBAgQIAAAQIECBBot4CBn3bT2UiAAAECBAgQIECAAAECBAgQIECAQK4EyirnfT8i/WzzeAP79Y6zTzokDh4zPFdHiUOAAAECBAgQIECAAAECeSjw/CsrY/4Dz8X6TVtbyD75QU3FpM/lYVlFkbKBn6JosyIJECBAgAABAgQIECBAoBMEDPx0AqqQBAgQIECAAAECBAgQIECAAAECBAi0TmBqVe2EkjT+IyJOar7j8LEjY9JJh0TvvXq2LphVBAgQIECAAAECBAgQIFDQAlvf2h7zHngunl66oqU6H6hL4jOzp5cuKmiEPCzOwE8eNk3KBAgQIECAAAECBAgQIJAJAQM/mWiDJAgQIECAAAECBAgQIECAAAECBAgUn8C0qnkfT9L0hxHRq3n1k046NMaPG118KComQIAAAQIECBAgQIAAgT0KLF6yLOY98GxL67alSfKpWdMn/WSPQSzoMgEDP11G7SACBAgQIECAAAECBAgQKDABAz8F1lDlECBAgAABAgQIECBAgAABAgQIEMgHgbLK2n+JiL9pnuvIYQNi8imHRf2fPgQIECBAgAABAgQIECBAYHcCK1ZtiLn3PRP1f7bw+deaitK/pZcNAQM/2eiDLAgQIECAAAECBAgQIEAg/wQM/ORfz2RMgAABAgQIECBAgAABAgQIECBAIG8FPvnN3w7s12vQf0XEpc2LOPrQUTHllMPytjaJEyBAgAABAgQIECBAgEDXC8y575l4/NnlLR18w6Zt6/7yR1+5ZH3XZ+XExgIGflwPBAgQIECAAAECBAgQIECgfQIGftrnZhcBAgQIECBAgAABAgQIECBAgAABAm0U+MJ3FoyvS+t+kqbp+OZbzz7pkDhu3L5tjGg5AQIECBAgQIAAAQIECBCIeGTJazH/gefeQZEkyeKSpOTj3/3ixMWcuk/AwE/32TuZAAECBAgQIECAAAECBPJbwMBPfvdP9gQIECBAgAABAgQIECBAgAABAgTyQqC8ct576yL9nyRiYOOEB/bvHee8Z1yM2WdIXtQhSQIECBAgQIAAAQIECBDIpsArr6+J2+9ZEus3bm2SYBqxviSSv6iumPT7bGZe+FkZ+Cn8HquQAAECBAgQIECAAAECBDpHwMBP57iKSoAAAQIECBAgQIAAAQIECBAgQIDA/wpMmznnqiQpmd0c5IBRQ+Oc08ZF/757sSJAgAABAgQIECBAgAABAh0W2Lj5rbj97iXx0vLV74iVpnVTZ82Yck2HDxGgzQIGftpMZgMBAgQIECBAgAABAgQIENgpYODHhUCAAAECBAgQIECAAAECBAgQIECAQKcJlFfO/XoayVebH3DsYaOj9ORDO+1cgQkQIECAAAECBAgQIECgeAVq7382Hn1m2TsAkki/UV0x+WvFK9M9lRv46R53pxIgQIAAAQIECBAgQIBA/gsY+Mn/HqqAAAECBAgQIECAAAECBAgQIECAQCYFps2cOztJkquaJ3f6hLFx0lH7ZzJnSREgQIAAAQIECBAgQIBAYQg88MTLcdeipe8oJk3Ta2bNmDy1MKrMjyoM/ORHn2RJgAABAgQIECBAgAABAtkTMPCTvZ7IiAABAgQIECBAgAABAgQIECBAgEDeC5RV1v4sIi5vXsh5px8eh48dmff1KYAAAQIECBAgQIAAAQIEsi/w9NIVcdtdT7eU6M9rKko/kv0KCiNDAz+F0UdVECBAgAABAgQIECBAgEDXCxj46XpzJxIgQIAAAQIECBAgQIAAAQIECBAoWIErrq7tM2BQ/DoiLmhcZJ/eveKCM4+I/fcZUrC1K4wAAQIECBAgQIAAAQIEsifw8utr4pY7n4otW7c1T+6WDeviA9ddXbole1kXVkYGfgqrn6ohQIAAAQIECBAgQIAAga4TMPDTddZOIkCAAAECBAgQIECAAAECBAgQIFDQAlfNvmNoj607fhNpOrFxoUMH9Y0Lzzwyhg/pX9D1K44AAQIECBAgQIAAAQIEsimwcs3GuPnOJ2P1us1NE0ySBZvTLZf+sOL8VdnMvDCyMvBTGH1UBQECBAgQIECAAAECBAh0vYCBn643dyIBAgQIECBAgAABAgQIECBAgACBghOY+q3aUSU9k99GpKc0Lm7U3gPjwrOOigF99yq4mhVEgAABAgQIECBAgAABAvkjsGHzW3HzHU/E8jfXN0s6ua9ue3rJ7C+XLs+favIrUwM/+dUv2RIgQIAAAQIECBAgQIBAdgQM/GSnFzIhQIAAAQIECBAgQIAAAQIECBAgkJcC0yvn7LctSn4fEcc3LuCAUUPjoolHRq+ePfKyLkkTIECAAAECBAgQIECAQGEJbNu+I25a8GS8tHx188Ie7hV1762qmPJqYVWcjWoM/GSjD7IgQIAAAQIECBAgQIAAgfwTMPCTfz2TMQECBAgQIECAAAECBAgQIECAAIHMCPzvsM9NEXFc46QOHjM8Lp54VGbylAgBAgQIECBAgAABAgQIEGgQuHHBE/H8KyubgzzSK+ouMvST++vEwE/uTUUkQIAAAQIECBAgQIAAgeIQMPBTHH1WJQECBAgQIECAAAECBAgQIECAAIGcC0z9Vu2okp5xc/M3+xx2wIi44Mwjcn6egAQIECBAgAABAgQIECBAIFcCt9z5VDzz0hvNwz1ctz0unP3l0uW5OkecCAM/rgICBAgQIECAAAECBAgQINA+AQM/7XOziwABAgQIECBAgAABAgQIECBAgEBRC1w1+46hPbbsuDUiPaUxxLgDR8T5Zxj2KeqLQ/EECBAgQIAAAQIECBDIE4FbFz4VS15sPvST3Lc5tlzww4rzV+VJGZlP08BP5lskQQIECBAgQIAAAQIECBDIqICBn4w2RloECBAgQIAAAQIECBAgQIAAAQIEsipwxdW1fQYMTm6LNJ3YOEfDPlntmLwIECBAgAABAgQIECBAYHcCLQ79JMmCDWvT8667unQLuY4LGPjpuKEIBAgQIECAAAECBAgQIFCcAgZ+irPvqiZAgAABAgQIECBAgAABAgQIECDQboGyytqbI+KCxgEOO2BEXHCmN/u0G9VGAgQIECBAgAABAgQIEOg2gVvufCqeean5m37ilpqK0gu7LakCOtjATwE1UykECBAgQIAAAQIECBAg0KUCBn66lNthBAgQIECAAAECBAgQIECAAAECBPJboKyy9mcRcXnjKg4eMzwunnhUfhcmewIECBAgQIAAAQIECBAoaoEbFzwRz7+ysrnBz2sqSj9S1DA5KN7ATw4QhSBAgAABAgQIECBAgACBohQw8FOUbVc0AQIECBAgQIAAAQIECBAgQIAAgbYLTJs5d3aSJFc13nnAqKHx/snHtD2YHQQIECBAgAABAgQIECBAIGMCv5n7WLy0fHWTrNI0vWbWjMlTM5ZqXqVj4Cev2iVZAgQIECBAgAABAgQIEMiQgIGfDDVDKgQIECBAgAABAgQIECBAgAABAgSyKlBeOffraSRfbZzfqL0HxqWTj41ePXtkNW15ESBAgAABAgQIECBAgACBVgts274jbpj7aCx/c32TPUmk36iumPy1VgeysJkfEAIECBAgQIAAAQIECBAgQKA9AgZ+2qNmDwECBAgQIECAAAECBAgQIECAAIEiEpg2c85VSVIyu3HJQwf1jUunjI8BffcqIgmlEiBAgAABAgQIECBAgEChC2zY/FbcMGdxrF63uUmpaVo3ddaMKdcUev2dUZ83/HSGqpgECBAgQIAAAQIECBAgUAwCBn6KoctqJECAAAECBAgQIECAAAECBAgQINBOgfLKee9NI/1d4+19eveKD045NoYP6d/OqLYRIECAAAECBAgQIECAAIHsCqxcszF+NefR2LJ1W5Mkk0jeV10x6ffZzTybmRn4yWZfZEWAAAECBAgQIECAAAEC2Rcw8JP9HsmQAAECBAgQIECAAAECBAgQIECAQLcIfOE7C8Zvr9txZxIxsHECl045NvbfZ0i35ORQAgQIECBAgAABAgQIECDQFQIvv74mbpjzaJOj0oj1PUt6nPndL05c3BU5FMoZBn4KpZPqIECAAAECBAgQIECAAIGuFjDw09XiziNAgAABAgQIECBAgAABAgQIECCQBwKf/OZvB/bfa/CdaZqOb5zueacfHoePHZkHFUiRAAECBAgQIECAAAECBAh0TODppSvitruebhIkSZLFG99ae+aPvnLJ+o5FL57dBn6Kp9cqJUCAAAECBAgQIECAAIHcChj4ya2naAQIECBAgAABAgQIECBAgAABAgQKQqCssvbXEXFp42JOnzA2Tjpq/4KoTxEECBAgQIAAAQIECBAgQKA1Ag888XLctWhp86U31FSUfqA1+62JMPDjKiBAgAABAgQIECBAgAABAu0TMPDTPje7CBAgQIAAAQIECBAgQIAAAQIECBSsQFll7b9ExN80LvDYw0ZH6cmHFmzNCiNAgAABAgQIECBAgAABArsTqL3/2Xj0mWXNf/2vNRWlf0ttzwIGfvZsZAUBAgQIECBAgAABAgQIEGhJwMCP64IAAQIECBAgQIAAAQIECBAgQIAAgV0C06rmfTxJ0x83Jjlg1NB4/+RjKBEgQIAAAQIECBAgQIAAgaIV+M3cx+Kl5aub1J8mySdmTZ/0k6JFaWXhBn5aCWUZAQIECBAgQIAAAQIECBBoJmDgx6AcCZgAACAASURBVCVBgAABAgQIECBAgAABAgQIECBAgMBOgalVtRNK0rgvIno1kAzs3zsuO3dC9O+7FyUCBAgQIECAAAECBAgQIFC0Ahs3vxXX/2FRrN+4tbHBtrokTpk9vXRR0cK0onADP61AsoQAAQIECBAgQIAAAQIECLQgYODHZUGAAAECBAgQIECAAAECBAgQIECAwE6Bssra+yPipMYcH5hybIzZZwghAgQIECBAgAABAgQIECBQ9AKvvL4mfj3n0eYOD9RUlJ5c9DjvAmDgx9VBgAABAgQIECBAgAABAgTaJ2Dgp31udhEgQIAAAQIECBAgQIAAAQIECBAoKIGyynnfj0g/27ios086JI4bt29B1akYAgQIECBAgAABAgQIECDQEYFHlrwW8x94rlmI5Ac1FZM+15G4hbzXwE8hd1dtBAgQIECAAAECBAgQINCZAgZ+OlNXbAIECBAgQIAAAQIECBAgQIAAAQJ5IDCtqvbTSRr/0TjVow8dFVNOOSwPspciAQIECBAgQIAAAQIECBDoWoE59z0Tjz+7vMmhaRKfmTW99D+7NpP8OM3AT370SZYECBAgQIAAAQIECBAgkD0BAz/Z64mMCBAgQIAAAQIECBAgQIAAAQIECHSZwLTKuUcnkTwcEb0aDh05bEBcfv7xXZaDgwgQIECAAAECBAgQIECAQL4J/PzWh2PFqg2N096WRnr8rIrJj+dbLZ2dr4GfzhYWnwABAgQIECBAgAABAgQKVcDAT6F2Vl0ECBAgQIAAAQIECBAgQIAAAQIEWiFQVlk7LyLObry0ftinfujHhwABAgQIECBAgAABAgQIEGhZoH7Yp37op9lnfk1F6SRmTQUM/LgiCBAgQIAAAQIECBAgQIBA+wQM/LTPzS4CBAgQIECAAAECBAgQIECAAAECeS9QVjXvG5Gm/9C4kEknHRrjx43O+9oUQIAAAQIECBAgQIAAAQIEOltg8ZJlMe+BZ5sekyT/WDN90lc7++x8im/gJ5+6JVcCBAgQIECAAAECBAgQyJKAgZ8sdUMuBAgQIECAAAECBAgQIECAAAECBLpIoKxqzuRIS+Y0Pu7wsSPjvNMP76IMHEOAAAECBAgQIECAAAECBPJf4La7no6nl65oWkhSN6Vm+pS5+V9dbiow8JMbR1EIECBAgAABAgQIECBAoPgEDPwUX89VTIAAAQIECBAgQIAAAQIECBAgQCDKq+Y9kqbp+AaKgf16x0cvPCF679WTDgECBAgQIECAAAECBAgQINBKga1vbY+f3vxQrN+0ddeOJEkWV0+fdFwrQxT8MgM/Bd9iBRIgQIAAAQIECBAgQIBAJwkY+OkkWGEJECBAgAABAgQIECBAgAABAgQIZFVgWmXtt5OIGY3zu3jiUXHwmOFZTVleBAgQIECAAAECBAgQIEAgswLPv7IyblzwRJP80oiZsypKv5TZpLswMQM/XYjtKAIECBAgQIAAAQIECBAoKAEDPwXVTsUQIECAAAECBAgQIECAAAECBAgQeHeBz393wZS6HTv+2HjVceP2jbNPOgQdAQIECBAgQIAAAQIECBAg0E6B+Q88F48sea3J7pIePf7se1+YOKedIQtmm4GfgmmlQggQIECAAAECBAgQIECgiwUM/HQxuOMIECBAgAABAgQIECBAgAABAgQIdKdAWWXtQxFxfEMOQwf1jb+46MQoSfzzm+7si7MJECBAgAABAgQIECBAIL8F6tI0/uemB2P1us2NC3m4pqL0hPyurOPZu+PQcUMRCBAgQIAAAQIECBAgQKA4BQz8FGffVU2AAAECBAgQIECAAAECBAgQIFCEAuWVc7+eRvLVxqW/b9LRMXbfYUWooWQCBAgQIECAAAECBAgQIJBbgaWvrYrfzXu8SdAk0m9UV0z+Wm5Pyq9oBn7yq1+yJUCAAAECBAgQIECAAIHsCBj4yU4vZEKAAAECBAgQIECAAAECBAgQIECg0wSmVtVOKEnj4cYHjD9sdEw6+dBOO1NgAgQIECBAgAABAgQIECBQbALz7n82Fj+zrEnZdUkcP3t66aJis2io18BPsXZe3QQIECBAgAABAgQIECDQUQEDPx0VtJ8AAQIECBAgQIAAAQIECBAgQIBAHgiUVdbeHBEXNKQ6oF/v+PjFJ0avnj3yIHspEiBAgAABAgQIECBAgACB/BDYtn1H/OTGB2PDpq2NE76lpqL0wvyoIPdZGvjJvamIBAgQIECAAAECBAgQIFAcAgZ+iqPPqiRAgAABAgQIECBAgAABAgQIEChigfKq2ivSNK5tTHDe6YfH4WNHFrGK0gkQIECAAAECBAgQIECAQOcIPL10Rdx219NNgidJXFk9vfS6zjkx21EN/GS7P7IjQIAAAQIECBAgQIAAgewKGPjJbm9kRoAAAQIECBAgQIAAAQIECBAgQKDDAldcXdtnwOB4JtIY0xDskP2Hx0VnHdXh2AIQIECAAAECBAgQIECAAAECLQvcdMcT8dzLK9/+ZRKvbFgbh113demWYjMz8FNsHVcvAQIECBAgQIAAAQIECORKwMBPriTFIUCAAAECBAgQIECAAAECBAgQIJBBgbKZc78ZSfLlxql97KITY9jgfhnMVkoECBAgQIAAAQIECBAgQKAwBFat3RT/fdODTYtJ02/VzJj8lcKosPVVGPhpvZWVBAgQIECAAAECBAgQIECgsYCBH9cDAQIECBAgQIAAAQIECBAgQIAAgQIVmFY59+gkkscal3fKMQfEe8YfWKAVK4sAAQIECBAgQIAAAQIECGRH4J7FL8Z9j73UJKE00mNmVUx+PDtZdn4mBn4639gJBSLw2X+9ffBePXuOjh4xKupinySJEWkSw5M0GRZRN7QukiFJxKAkiQFpGv0jkn4Rad+ItHdESa+ItFdEUhKRlhQIiTIIECBAgAABAgQIFLVATUVpk/rLKmuL2kPxBAgQIECAAAECBAh0lUBSF5HWRSTbIuq2RSRbI5LNEemmJImNaRob0oh1JZGuiShZnSbpqiSNlWkab0RJvB47Yvlb27cv+8HfnLO2qzJ2DgECBAgQyEeB8sp5v0gjvawh98ED+sRfvu/kfCxFzgQIFLjAuFE9C7xC5REgQIAAgYgly7djIECgCAX+63f3x9oNW3ZVnkRyfXXFpA8XE4WBn2LqtlrfVeCqf7lxaNJrwKFJSXpIRHpwEjE2Ig6MSPZPIsakEQMREiBAgAABAgQIECBAoEHAwI9rgQABAgQIECBAgACBfBZIItanEa9EpC9HxItpxNKI5Pm0Lnku3bbh2Wv+9uLV+Vyf3AkQIECAQEcEyr4997woSW5tHOPc0w6PIw4a2ZGw9hIgQKBTBAz8dAqroAQIECCQMQEDPxlriHQIdJHAUy+siD/c/XTT0+rS82u+NPm2Lkqh248x8NPtLZBAVwuUf2/BiHTrtmOjZ4+jI02PiogjI+LwiBjV1bk4jwABAgQIECBAgACB/BUw8JO/vZM5AQIECBAgQIAAAQKtElgeEfVPUp+MJHkitu94POnd69Hqz098o1W7LSJAgAABAnksUFY1b36k6cSGEsbsMyQ+MOXYPK5I6gQIFLKAgZ9C7q7aCBAgQKBBwMCPa4FA8Qr8es6j8crra94GSJIFNdMnnV0sIgZ+iqXTRVpnWfWd+8aOHSeldTtOjEiOTyI5LiI9oEg5lE2AAAECBAgQIECAQA4FDPzkEFMoAgQIECBAgAABAgTySCB5KY30kYj04aSkx4PRo8cDNeVnvpZHBUiVAAECBAi8q0BZ5dyPRiT/03hR/bBP/dCPDwECBLIoYOAni12REwECBAjkWsDAT65FxSOQPwL1wz71Qz9NP+lf1FRM/mn+VNH+TA38tN/OzgwKlFcuOKUu3XF6EvGeNIlTk4ixuUqzZ4+S6N+vd/Tv0yv69dkr+vbpFX1794o+e/WM3r17Ru9ePWOvnT89olfPkujZo0fU7+nRoyRKSpIoSZJIdv7kKiNxCBAgQIAAAQIECBDoToHmD9DcYOzObjibAAECBAgQIECAQPEIpGlEmqZRV/9Tl8aOHXWxfefPjti2vS7e2rYj3tq2PbbW/2zdHlve2h6bt26LzVu2xaYtb8XGLdti46atO/fk6pNGLE3SuDeNuKck6XFXdcXE+3IVWxwCBAgQINDVAuVV8x5J03R8w7njDhwR559xRFen4TwCBAi0WqD584r6/1/wIUCAAAEC+S5Q/+9tG388j8/3jsqfQMcEbl34VCx58e2XzydJsrh6+qTjOhY1P3YbPciPPslyNwJlVXPPSNM4uySSs9JIz4pI+rcXq34oZ8jAvjt/Bg/oE4P694mBA3rHwH59YmC/vaJP717tDW0fAQIECBAgQIAAAQIZE3h2yZNx029+EVd+7osxaHD7vpkzVwM/69auiR/9e1VcfOnlcei4IzMmJR0CBAgQIECAAAECBApVYMvWbbF+01uxftOWWL9ha6zbuCXWbtgSa9Zv3vlTP0zU/k+6MYnkjrpI70iSmF8zffLC9seykwABAgQIdJ1A+cx5n0mT9AeNT/yLC0+I4UPa/U8Rui55JxEgULQCBn6KtvUKJ0CAQEELGPgp6PYqjkCbBVau2Rj/c/NDTfYlafLZ6hmT/qPNwfJsg4GfPGtYsaf7he/MPbyuLjknTWNKJOnkiGRQW03q37Sz99D+MXxw/xg2uN/On6GD/jTo40OAAAECBAgQIECAQPEIfPLyC+KRh+6LKz77hZ2DPwMGtu1/Lzo68FM/6HPdD7678+f4k94TP/zZzcWDr1ICBAgQIECAAAECBDIvUD/0s3rd5li1dtPOn5VrN8abqzfufLNQ2z/pukiTuUkSc0pK0tu/+8XJT7c9hh0ECBAgQKDzBcoqa5dExGENJx172OgoPfnQzj/YCQQIEOiAgIGfDuDZSoAAAQKZFTDwk9nWSIxAtwnU3v9sPPrMssbnP1NTUTqu2xLqooMN/HQRtGPaL1BeOefcurTkgiSJ8yKiTV93XT/cs8/wgTFy2IAYUf8ztP7HN++0vxt2EiBAgAABAgQIECgcgUUP3huXXXTGzoLq3/JTP/hT/9PawZ/2DvxsWL8urv3+d3YO+qxft3bn+dfftDAmnHhq4eCqhAABAgQIECBAgACBghV4Y/XGeGP1hnhj1YZYsWpDvL5yfXuGgJ5M07itJKm7pbpiyh8KFkthBAgQIJBXAtNmzrkqSUpmN076ivedHIMG9MmrOiRLgEDxCRj4Kb6eq5gAAQLFIGDgpxi6rEYCbRNYt2FLXPe7+5tsStO6qbNmTLmmbZHya7WBn/zqV1Fke8W1tX0GrIpL0oj3JklcFBFDWlv4gH57xei9B+38GbX3oJ3DPomrvLV81hEgQIAAAQIECBAoOoH6t/zcOe/2XXUPHjw0rvyrL8YnPl2+x8Gftg781A/6/Pg/q+NH/14V9W/3aficVXqut/sU3ZWnYAIECBAgQIAAAQKFI1D/wp/6oZ/lb66LZf/7s2HTW20pcE2axk1JxO83DIvfXndl6Za2bLaWAAECBAjkSqD5230mHL5vTDzxkFyFF4cAAQKdJmDgp9NoBSZAgACBbhQw8NON+I4mkGGBBQ8+F4uefq1xhgX/lh+jEBm+IIsptfLv3dw7dvT7QF2afiCJeH9E9GxN/f377hVj9hkS+40cHPuNHBRDB/VrzTZrCBAgQIAAAQIECBAgsFPg4QfuiQ9ffOY7NAYOGhyfmfalnYM//foPaFGrtQM/mzZu2DnkU/9Wn4Y3+jQO6O0+LkYCBAgQIECAAAECBApNYPW6TfHqinXx6oq18crra2Lj5lYPAG1PI35TkiS/jh6bfl39+Qu3FpqNeggQIEAgmwLTqmo/naTxH42zu/KSU2Jg/97ZTFhWBAgQaCRg4MflQIAAAQKFKGDgpxC7qiYCHRdYv3FrXPvb+5oESpP4zKzppf/Z8ejZjGDgJ5t9KZqsyr4z/33pjrrLkiQ+FBGtulN2wOihccCoIbH/qCExYmjL//CuaAAVSoAAAQIECBAgQIBAhwX+8s/PjbvvmNtinCFDh8enrpoeH/9U2TsGf/Y08FM/6FP/Rp8fXlMVa9esajH+mZPOiR/9/JYO1yAAAQIECBAgQIAAAQIEsizwxuoN8fLyNfFS/c+y1a1NdWuaxi+THiXX13zx7N+1dpN1BAgQIECgPQLlVfMeSdN0fMPe48btG2ef5O0+7bG0hwCBrhcw8NP15k4kQIAAgc4XMPDT+cZOIJCvAvMfeC4eWfL2W36SJFlcPX3Scflaz57yNvCzJyG/z7nA1G/POzlJ0o8mSVweEaP2dED9W3zG7jssxu47NA4cPSx69izZ0xa/J0CAAAECBAgQIECAQKsFHrr/7rj8vWe96/r6wZ/PlH0pPvbJadG375/eLLq7gZ+GQZ8f/ft3Ys3qle8a19t9Wt0mCwkQIECAAAECBAgQKBCB7dvr4sVlq2Lpa6tj6WurWvv2n+VpGj9P0+Sns7806f4CoVAGAQIECGREoGxm7YcjiZ83Tucv33dyDB7QJyMZSoMAAQLvLmDgxxVCgAABAoUoYOCnELuqJgK5EVi7YUv81++a3SZO4/KaGaW/yM0J2Ypi4Cdb/SjYbMq/d/Og2N73E2nExyLi1D0VOmRg3zh4zPA4aL9hsd/IwXta7vcECBAgQIAAAQIECBDokMAnPnRO3HNn7R5jDBs+Ij49bUb8xZVT47iDBjVZ/8gL6+InP6yJH86ujNWr3txjLG/32SORBQQIECBAgAABAgQIFIHAqyvWxguvrornX1kZa9Zvbk3F9yYR/x09N/+4+vMXrmvNBmsIECBAgMC7CZRVzZsfaTqxYc3Rh4yKKaceBo0AAQJ5I2DgJ29aJVECBAgQaIOAgZ82YFlKoAgF5tz7TDz+3PK3K0+SBTXTJ51diBQGfgqxqxmqqaxq7hlJXXJFmsQVEdHz3VKr/3acQ/ffOw7Zf+8YtffADFUhFQIECBAgQIAAAQIECl3gofvuisvft+uZ/h7LrR/8WbXyjSbrhg7bu1WDPg2bvN1nj8wWECBAgAABAgQIECBQZALL31wfz738Zjz78ptR/y2Ne/hsT9K4Li1Jr6uZPnnhnhb7PQECBAgQaEmgrGrO5EhL5jT+3UcuOD5GDB0AjAABAnkjYOAnb1olUQIECBBog4CBnzZgWUqgCAXeWL0hfnbLw00rT+qm1EyfMrfQOAz8FFpHM1JPeVXtFWkan46IM94tpd579YxxB46Iww4YEWP28SafjLRPGgQIECBAgAABAgSKUuAv//zcuPuOrvn//rNKz40f/uzmonRWNAECBAgQIECAAAECBFoj8Mrra+OZl96IJS++EVvf2r6nLQuTJP6zenrpdXta6PcECBAgQKCxQHnlvF+kkV7W8HeH7D88LjrrKEgECBDIKwEDP3nVLskSIECAQCsFDPy0EsoyAkUscNMdT8RzL6/cJZBEcn11xaQPFxqJgZ9C62g31jP1W7WjSnrF5yKNz0XE6HdL5aD9hsXhY0fuHPbxIUCAAAECBAgQIECAQBYEFj14b1x20bt+Z0HO0vR2n5xRCkSAAAECBAgQIECAQBEI1A/9PL10Rbzw6qo9Vbsskvh+3bb4/uwvly7f02K/J0CAAIHiFvj8d+cfVrejbkljhfeXHhMHjB5a3DCqJ0Ag7wQM/ORdyyRMgAABAq0QMPDTCiRLCBS5wEvLVsdvah9rolDSo2Tc975w9jOFRGPgp5C62U21lFXefmxEz6kR8VfvlsLggX3jyINGxhEHjYxB/ft0U7aOJUCAAAECBAgQIECAwO4FPvHBP4t7Fs7rVKIzJ50TP/r5LZ16huAECBAgQIAAAQIECBAoRIF1G7fEUy+siCdfWBFr12/eU4n/HrF9dk3FOY/uaaHfEyBAgEBxCpTNnPvNSJIvN1S/z/CB8eHzJhQnhqoJEMhrAQM/ed0+yRMgQIDAbgQM/Lg0CBBojcAvblsUr69c//bSNP1WzYzJX2nN3nxZY+AnXzqVwTzLquaeEXVJeSTxrq++OnjM8Djq4H2i/k8fAgQIECBAgAABAgQIZFng3rvmx8c/MKVTU/R2n07lFZwAAQIECBAgQIAAgSIReP6VlfHE869H/Z/v+knjF1GSVtdMn7ywSGiUSYAAAQKtFCivrH0jjdi7YfmUUw+Low8Z1crdlhEgQCA7AgZ+stMLmRAgQIBA7gQM/OTOUiQChSzw+HPLY869b7/QJ4l4s7qidEQh1Wzgp5C62UW1lP3bnMlpj5IvJhHv3d2RvXr2iGMOHbXzZ+igfl2UmWMIECBAgAABAgQIECDQcYGPvn9SPHDPnR0P1EKEs0rPjR/+7OZOiS0oAQIECBAgQIAAAQIEilFg9bpN8dizy3f+bNu+Y7cEacTvkx1136n56ylzi9FJzQQIECDQVKC8qvaKNI1rG/62T+9e8dkPvgcTAQIE8lLAwE9etk3SBAgQILAHAQM/LhECBFor8INf3RNbtm7btTxJ4srq6aXXtXZ/1tcZ+Ml6hzKUX/2gT/QoqYiIi3aX1tBBfePYQ0fHMYeNjp49SjKUvVQIECBAgAABAgQIECDQOoF7Fs6LT3zwz1q3uI2rvN2njWCWEyBAgAABAgQIECBAoJUC23fUxWPPLItHn10Wq9dtfrddN8WOukqDP62EtYwAAQIFKlBWWTsvIs5uKO/EI8fEGccfVKDVKosAgUIXMPBT6B1WHwECBIpTwMBPcfZd1QTaI7Dw4RfiwSdfabx1fk1F6aT2xMriHgM/WexKxnIqq5p7RpImf51GXLK71EbvPSjGjxsdh48dmbHspUOAAAECBAgQIECAAIG2C1x20Rmx6MF7277xXXacPnFKXHf9bTmNKRgBAgQIECBAgAABAgQIvFPg6aUrYvGSZbHszXW75Ukifpsm6b/VTJ+8kCEBAgQIFJfA1KraCSVpPNy46o9ddGIMG9yvuCBUS4BAwQgY+CmYViqEAAECBBoJGPhxORAg0FqBVWs3xX/f9GCT5XVJHD97eumi1sbI8joDP1nuTjfnVlZ5+7ERvf4mIv3o7lI5YNSQOO7w/eKg/YZ1c7aOJ0CAAAECBAgQIECAQO4E7rmzNj7xoXNyFzAivN0np5yCESBAgAABAgQIECBAYI8CL7y6Kh55+tV4afmad1mb/DRi27/WVJzz6B4DWkCAAAECBSEwrbL220nEjIZiDhw9NC4pPaYgalMEAQLFKWDgpzj7rmoCBAgUuoCBn0LvsPoI5Fbgt7WPxYvLVu8KmkbMnFVR+qXcntI90Qz8dI97pk+d+q3aUSU94+8jomx3iR6479A4/oj94oBRQzNdi+QIECBAgAABAgQIECDQXoFcvuXH233a2wX7CBAgQIAAAQIECBAg0HGBl5avjoefejVefO3tB74tRK2p2x7/NPvLpcs7fqIIBAgQIJBlgbKZtcsiiVENOZ53+uFx+NiRWU5ZbgQIEHhXAQM/LhACBAgQKEQBAz+F2FU1Eeg8gfq3vt9219NvH5DG8poZpaM778Sui2zgp+us8+KkaZVz/y6Jkv8TkfZtKeEDRg+NE4406JMXzZQkAQIECBAgQIAAAQIdErhrwZy44rLzOhSjYbO3++SEURACBAgQIECAAAECBAh0SKB+8OehJ1+Nlxp902PTgMnmNOr+76yKyf/coYNsJkCAAIHMCpRV1b4/0rihIcHee/WMz33otMzmKzECBAi0RsDAT2uUrCFAgACBfBMw8JNvHZMvge4X+P4v746tb21/O5EkLq2ZXvqb7s+sYxkY+OmYX8HsLq+a95E0rbs6IhnXUlH7jhgUJx61fxy037CCqVkhBAgQIECAAAECBAgQ2JNALt7yc9pZk+O//t8f9nSU3xMgQIAAAQIECBAgQIBAFwm88OqqePCJl+O1N9bt5sR0SZKUXF09fdLPuiglxxAgQIBAFwmUVdbW/7f98objxh82OiadfGgXne4YAgQIdI6AgZ/OcRWVAAECBLpXwMBP9/o7nUA+Csy7/9lY/Myyxqn/vKai9CP5WEvjnA385HsHO5j/tKoFJyTpjm9ExEUthRo2uF+cfPT+Xl/dQWfbCRAgQIAAAQIECBDIT4GF8/8YV374/A4l7+0+HeKzmQABAgQIECBAgAABAp0m8PTSFXH/4y/HqrWbdnfGTWnS46uzpk98qNOSEJgAAQIEukzgk9/87cB+vQaviUhLGg794J+Nj/1GDu6yHBxEgACBzhAw8NMZqmISIECAQHcLGPjp7g44n0D+Cby6Ym386o+LGyWe1G3atnbIj75yyfr8q+btjA385HP3OpD71VfX9nxzYPJPkaRfbilMn716xinHHBATjtivA6fYSoAAAQIECBAgQIAAgfwX6MhbfrzdJ//7rwICBAgQIECAAAECBApfYNFTr8Z9j70UW97a3nKxafKtvdenf3/11aW7WVD4RiokQIBAIQiUV9VekaZxbUMtQwf1jY9ffFIhlKYGAgSKXMDAT5FfAMonQIBAgQoY+CnQxiqLQCcL/OTGB2L1us27TkmSuLJ6eul1nXxsp4Y38NOpvNkMXjaz9sORJP8ckR7cUobHH7FfnHrsgbFXrx7ZLEBWBAgQIECAAAECBAgQ6EKBO+fdHp+8/IJ2nejtPu1is4kAAQIECBAgQIAAAQJdLvDWth1x76MvxsNPvbqbs5PnI03/rmZG6S+6PDkHEiBAgEBOBMoqa38fERc3BDv5mAPitPEH5iS2IAQIEOhOAQM/3anvbAIECBDoLAEDP50lKy6Bwha4e/GLcf9jLzUu8saaitL35nPVBn7yuXttzH3qzPn7l5Sk34w0/UhLWw8eM3znoM+Iof3bGNlyAgQIECBAgAABAgQIFLZAe97y854zS+PHv7y9sGFUR4AAAQIECBAgQIAAgQITeGP1xp2DP8+/srLlypLkZ3V1qL4vKgAAIABJREFUyVdmzzj75QIrXTkECBAoaIFPVd46rG/0bvIf949ccHyMGDqgoOtWHAECxSFg4Kc4+qxKAgQIFJuAgZ9i67h6CeRG4I3VG+JntzzcJNjm2Dr8hxXnr8rNCV0fxcBP15t3y4nTZs65KkmSf4tI3jHNM3hgnzht/NgYd+CIbsnNoQQIECBAgAABAgQIEMi6wB21f4hPfeTCNqXp7T5t4rKYAAECBAgQIECAAAECmRJY8uIbUf9tkGvXb24hr3RjmqZ/PWvGlGsylbRkCBAgQGC3AuVVtVekaVzbsGDvIf3joxeeQIwAAQIFIWDgpyDaqAgCBAgQaCZg4MclQYBAewV+evND8eaajbu2J0lcWT299Lr2xuvufQZ+ursDnXz+1MraQ5OIyiSixVdRnXTU/nHacWMjcSV0cieEJ0CAAAECBAgQIEAg3wXef85J8cSji1pVhrf7tIrJIgIECBAgQIAAAQIECGRaIE0j7n5kaTzwRMsv80kjfp9GVMyuKH0204VIjgABAgSirLL21xFxaQPFKcccEO8ZfyAZAgQIFISAgZ+CaKMiCBAgQKCZgIEflwQBAu0VuGfxi3HfYy813n5DTUXpB9obr7v3GfPo7g504vl/eqtPSVVE9G5+zJh9hsQZE8bGPsMHdmIGQhMgQIAAAQIECBAgQKBwBBbU3haf/shFrSrI231axWQRAQIECBAgQIAAAQIE8kLg9ZXrY+GipfHK62tayndrmtZN97afvGilJAkQKFKBq69+fK83B63YEBG9GgguP//4GDlsQJGKKJsAgUITMPBTaB1VDwECBAjUCxj4cR0QINBegRWrNsTPb3248fZte68bOeDqq49+q70xu3OfgZ/u1O+ks79YtWD0tnTH95KIDzU/oiRJ4szjD4oJR+zXSacLS4AAAQIECBAgQIAAgcIVaM1bft5zxqT48a/+WLgIKiNAgAABAgQIECBAgECRCix66tW48+EXoq7+1T/NPmnEL3slPT7/nekTlxUpj7IJECCQWYGyqtr3Rxo3NCQ4ZGDf+MR7T8psvhIjQIBAWwUM/LRVzHoCBAgQyAcBAz/50CU5EsiuwI9//0CsWb/57QSTuLRmeulvspvx7jMz8JOPXXuXnMtm1n44kqiOiBHNlx2037A464SDo/7mlQ8BAgQIECBAgAABAgQItF1gwdxb49MfvfhdN/7893fECSef1vbgdhAgQIAAAQIECBAgQIBA5gXqHxLf8dDz8cKrq1rK9Y1Io7xmRukvMl+IBAkQIFBEAmWV874fkX62oeQJh+8bE088pIgElEqAQKELGPgp9A6rjwABAsUpYOCnOPuuagK5Eljw4HOx6OnXGoVLflBTMelzuYrflXEM/HSldiefVV4577tppJ9vfkz9W33OOvHgOG7cvp2cgfAECBAgQIAAAQIECBAofIF3e8uPt/sUfv9VSIAAAQIECBAgQIAAgXqBR5a8Fnc8+HyLb/tJIvledcWkL5AiQIAAgWwIlFXWLo2IAxuyuaT0mDhw9NBsJCcLAgQI5EDAwE8OEIUgQIAAgcwJGPjJXEskRCCvBF5ctjp+W/tY45xfrKkoHZtXRfxvsgZ+8rFrzXKeVrXghCStuyYiPaV5OQeMHhpnn3hwDB3UrwAqVQIBAgQIECBAgAABAgS6X2DeH2+Oz37sfS0mcv1NC2PCiad2f5IyIECAAAECBAgQIECAAIFOF1i9blPMf/D5eGnZ6hbOSu5Lk5KrZk2f+FCnJ+IAAgQIENitwNSq2gklaTzcsKBnj5KY+uEziBEgQKCgBAz8FFQ7FUOAAAEC/ytg4MelQIBARwVm/2JhbN9RtytMXRLHz55euqijcbt6v4GfrhbP8XnTquZ+NkmT77cU9rTjxsbJR++f4xOFI0CAAAECBAgQIECAAIEPnHdqPPbIg00g3nNmafz4l7fDIUCAAAECBAgQIECAAIEiE7j/8Zfj7kfqXx7xzk+apJ+bNX3yD4qMRLkECBDIjEDZzNovRRL/1pDQwWOGx8UTj8pMfhIhQIBALgQM/ORCUQwCBAgQyJqAgZ+sdUQ+BPJP4MYFT8Tzr6x8O/E0/rpmRum3860SAz/51rFG+ZZV1l4TEX/VvIThQ/rHpJMOif1GDs7j6qROgAABAgQIECBAgACB7ArU3n5TfO7jlzRJ8Oe/vyNOOPm07CYtMwIECBAgQIAAAQIECBDoNIFXV6yNeQ88FyvXbGzpjH+vqSi9qtMOF5gAAQIEditQVll7c0Rc0LDg7JMOiePG7UuMAAECBSVg4Keg2qkYAgQIEPhfAQM/LgUCBDoq8MiS12L+A881DnNLTUXphR2N29X7Dfx0tXgOziv7du0RSUnywzTS05uHO/qQUVF68qFRUqK1OaAWggABAgQIECBAgAABArsVaPyWn/ecMSl+/Ks/0iJAgAABAgQIECBAgACBIhaoq0uj9v5n4/Hnlr9DIYnkrrQu/VTNl0qfKmIipRMgQKDLBabNrN2cJNGn4eCPXXRiDBvcr8vzcCABAgQ6U8DAT2fqik2AAAEC3SVg4Ke75J1LoHAEVq3dFP9904O7CkrT2DJrRmnffKvQVEieday8av4H0nTHtRHJoOapTz7lsDjm0FF5VpF0CRAgQIAAAQIECBAgkJ8Cd9T+IT71kT998cf1Ny2MCSeemp+FyJoAAQIECBAgQIAAAQIEcirw2LPLY+59z7QQM12XJD2urJ5+9q9zeqBgBAgQINCiQHnl3LPTSOY1/HJg/95x5SWn0CJAgEDBCRj4KbiWKogAAQIEIsLAj8uAAIFcCFz72/ti/catu0IlkU6qrpg8PxexuyqGgZ+uks7BOdMq5/5dEsk/NQ81YuiAmHLqYTFy2IAcnCIEAQIECBAgQIBAPgs0v6Gfz7XInQABAgQI7E5gyfLtcAgQIECAAAECBAhkWmDFqg0x595n4o3VG96RZxrp38+qmPzPmS5AcgQIECgAgWmVtf8nifjHhlKOPGhknHPa4QVQmRIIECDQVMDAjyuCAAECBApRwMBPIXZVTQS6XuD2u5+OJ19YsevgNOIfZlWU/t+uz6T9Jxr4ab9dl+4sq5z7o4jkyuaHHnnQPjuHfUpKtLJLG+IwAgQIECBAgEBGBQz8ZLQx0iJAgACBnAoY+Mkpp2AECBAgQIAAAQKdJFBXl+4c+nnyhddbOCG9tqZi8ic76WhhCRAgQCAiymbW3hpJnNeAUf9vK44+ZBQbAgQIFJyAgZ+Ca6mCCBAgQMAbflwDBAjkSODx55bvvEe765PGbTUzSs/PUfguCWNKpEuY239I+Tdrx6S94r8j4uzmUc6YcFCceNSY9ge3kwABAgQIECBAoOAEDPwUXEsVRIAAAQItCBj4cVkQIECAAAECBAjkk8CDT7wSCxe90FLK85Nt8bHqr5S+kk/1yJUAAQL5IjCtsnZdEjGwId+PX3xiDB3UL1/SlycBAgRaLWDgp9VUFhIgQIBAHgl4w08eNUuqBDIssHrdpvjJjQ/uyjCNWD+ronRQhlN+R2oGfjLcrWlV806LNP1pEjG2cZq99+oZ55w2Lg7eb3iGs5caAQIECBAgQIBAdwgY+OkOdWcSIECAQFcLGPjpanHnESBAgAABAgQIdFTg+VdXxu13L4mtb21vEiqNWBpJ8tFZ0yfd3dEz7CdAgACBtwWmVc05IUlLdv2Lnv5994pPXXoqIgIECBSkgIGfgmyroggQIFD0AgZ+iv4SAEAgZwI/vOHe2Lj5rV3x0qTuxFnTpzyUswM6OZCBn04Gbm/4qVW1HypJ42cR0bNxjH2GD4xzTxvnW2faC2sfAQIECBAgQKDABdzQL/AGK48AAQJFKuCGfpE2XtkECBAgQIAAgQITqP82yT/cvSReX7m+eWXb65L4yOzppb8ssJKVQ4AAgW4TmDZzzlVJUjK7IYFD9h8eF511VLfl42ACBAh0poDng52pKzYBAgQIdJeA54PdJe9cAoUncNMdT8RzL6/cVVia1k2dNWPKNflSqYGfDHaqvLK2LI2obp7aYQfsHeeefkT0KNG2DLZNSgQIECBAgACBTAi4oZ+JNkiCAAECBHIs4IZ+jkGFI0CAAAECBAgQ6DaBHXVp/OGup+KZl958Rw5JRHl1RWlNtyXnYAIECBSQQFnl3B9FJFc2lHT6hLFx0lH7F1CFSiFAgMDbAp4PuhoIECBAoBAFPB8sxK6qiUD3CDzwxMtx16KljQ5Pr62pmPzJ7smm7aeaHGm7WafumFY59+tJJF9tfsgJR46JM48/qFPPFpwAAQIECBAgQCD/BdzQz/8eqoAAAQIE3inghr6rggABAgQIECBAoNAE7nz4hXjoyVfeUVYa6TdmVUz+WqHVqx4CBAh0tUB51bxH0jQd33DupVOOjf33GdLVaTiPAAECXSLg+WCXMDuEAAECBLpYwPPBLgZ3HIECFnj59TVxw5xHd1WYJMni6umTjsuXkg38ZKhTZZW19W/1KWue0sQTDo4JR+yXoUylQoAAAQIECBAgkFUBN/Sz2hl5ESBAgEBHBNzQ74ievQQIECBAgAABAlkVWPTUq7HgoedbSq+mpqK0PKt5y4sAAQJZF5heeVffbbF1U+M8P/fnp0XvXj2znrr8CBAg0C4BzwfbxWYTAQIECGRcwPPBjDdIegTySGDrtu3x/f93d5OMe0XvflUVp2/OhzIM/GSkS+WVc3+cRvLx5umcf8YRMe7AERnJUhoECBAgQIAAAQJZF3BDP+sdkh8BAgQItEfADf32qNlDgAABAgQIECCQDwJLXnwjbl341DtSTSL9SXXF5E/kQw1yJECAQNYEps6cc3pJUrKwIa+hg/rGxy8+KWtpyocAAQI5E/B8MGeUAhEgQIBAhgQ8H8xQM6RCoAAEfnLjA7F63dvzPXVp3RmzZ0y5Kx9KM/CTgS6Vzay9IZJ4f+NU+uzVMy4460ivlM5Af6RAgAABAgQIEMgnATf086lbciVAgACB1gq4od9aKesIECBAgAABAgTyUeDl19fELXc8GVve2t40/TR+UzOj9NJ8rEnOBAgQ6E6BaTPnXJUkJbMbcqj/ktX6L1v1IUCAQKEKeD5YqJ1VFwECBIpbwPPB4u6/6gnkWqD+S5fqv3yp4ZOmdVNnzZhyTa7P6Yx4Bn46Q7WVMa+4trbPgNXpbyOScxtvGTywb1x45pExYmj/VkayjAABAgQIECBAgMCfBNzQdyUQIECAQCEKuKFfiF1VEwECBAgQIECAQGOBN1ZvjJvvfDLWrn/7Wyb/9Pv0DxuGJpdcd2XpFmIECBAg0DqBaTPnzk6S5KqG1acfNzZOOnr/1m22igABAnko4PlgHjZNygQIECCwRwHPB/dIZAEBAm0QeODxl+OuR5bu2pGm6TWzZkye2oYQ3bbUwE830Zd/7+ZB6fa+v4uIsxunMHLYgLjwrCNjUP8+3ZSZYwkQIECAAAECBPJZwA39fO6e3AkQIEBgdwJu6Ls2CBAgQIAAAQIEikFg3cYtcfMdT8aKVRualzs/6bn5fdWfv3BdMTiokQABAh0VKKuaNz/SdGJDnPeefXQctN+wjoa1nwABApkV8Hwws62RGAECBAh0QMDzwQ7g2UqAwDsEXnh1Vfx+/uNv/32SLKiZPqnJHEdW2Qz8dENnrvqXG4f26N3/9xFxRuPj9x05OC4+68jo07tXN2TlSAIECBAgQIAAgUIQcEO/ELqoBgIECBBoLuCGvmuCAAECBAgQIECgWAS2bN0WN97xZLy2Ym3zkhfu2Lrxvdf87cWri8VCnQQIEGivQHll7RtpxN4N+69438kxaIAvXW2vp30ECGRfwPPB7PdIhgQIECDQdgHPB9tuZgcBArsXWLdhS1z3u/t3LUgi3qyuKB2RD2YGfrq4S/XDPj17D7gxjfT0xkcfMHpoXDzxqOjZo6SLM3IcAQIECBAgQIBAIQm4oV9I3VQLAQIECDQIuKHvWiBAgAABAgQIECgmge076uLGBU/ES8uazvYkkdy1feuGiw39FNPVoFYCBNoqMPVbtaNKesayhn29evaIqy5r8s8z2hrSegIECGRewPPBzLdIggQIECDQDgHPB9uBZgsBAu8qcM31d8W27Tt2ranbHqNnf7l0edbZDPx0YYfKv3fzoHR735ubv9mn/tXRF088OhLd6MJuOIoAAQIECBAgUJgCbugXZl9VRYAAgWIXcEO/2K8A9RMgQIAAAQIEik8gTSNuXPB4vPDqqubFL0x6br6w+vMXris+FRUTIEBgzwLllXPPTiOZ17By5LABcfn5x+95oxUECBDIYwHPB/O4eVInQIAAgd0KeD7o4iBAINcCP7/14VixasOusEmkk6orJs/P9Tm5jmfEJNeiu4l3xbW1fQasjlsj4uzGSw4eM3znm318CBAgQIAAAQIECORCwA39XCiKQYAAAQJZE3BDP2sdkQ8BAgQIECBAgEBXCdS/6ef5V1Y2P27+hqFx/nVXlm7pqjycQ4AAgXwRmFZV++kkjf9oyHfcgSPi/DOOyJf05UmAAIF2CXg+2C42mwgQIEAg4wKeD2a8QdIjkIcCty58Kpa8+MauzNMkPjNreul/Zr0UAz9d1KGyyrm3RSTnNj7OsE8X4TuGAAECBAgQIFBEAm7oF1GzlUqAAIEiEnBDv4iarVQCBAgQIECAAIF3CLQ89JP+oaZi8nm4CBAgQKCpQFll7b9ExN80/O0pxxwQ7xl/ICYCBAgUtIDngwXdXsURIECgaAU8Hyza1iucQKcJ3LP4xbjvsZcax//XmorSv+20A3MU2MBPjiDfLUzZzNobIon3N15z0H7D4r1nH90FpzuCAAECBAgQIECgmATc0C+mbquVAAECxSPghn7x9FqlBAgQIECAAAECLQv8fv7j8cKrq5r+Mo3f1MwovZQZAQIECLwtUF457xdppJc1/M05p42LIw/aBxEBAgQKWsDzwYJur+IIECBQtAKeDxZt6xVOoNMEnnzh9bj97iW74ieRXF9dMenDnXZgjgIb+MkR5O7ClFfO/XEayccb//6A0UPjkknHREK/k/WFJ0CAAAECBAgUn4Ab+sXXcxUTIECgGATc0C+GLquRAAECBAgQIEDg3QTSNOK38x6Ll5atbrIsifQn1RWTP0GPAAECBP4kUFY5796I9JQGjw/+2fjYb+RgPAQIEChoAc8HC7q9iiNAgEDRCng+WLStVziBThN4dcXa+NUfFzeKn9xXUzHp1E47MEeBjZzkCLKlMGWVtdX195Ma/27fkYPj/aXHRM8eJZ14stAECBAgQIAAAQLFKuCGfrF2Xt0ECBAobAE39Au7v6ojQIAAAQIECBBoncD2HXXxm9rH4rUVa5tvqKmpKC1vXRSrCBAgUNgCZZW1yyNi1yt9rrzklBjYv3dhF606AgSKXsDzwaK/BAAQIECgIAU8HyzItiqKQLcKrN+4Na797X2Nc3i9pqJ0VLcm1YrDDfy0Aqk9S6ZVzv16EslXG+8dOWzAzmGfPr17tSekPQQIECBAgAABAgT2KOCG/h6JLCBAgACBPBRwQz8PmyZlAgQIECBAgACBThHYsnXbzqGfFas2NImfRvqNWRWTv9YphwpKgACBPBG44uraPgMGxeaGdJMkovwjZ+VJ9tIkQIBA+wU8H2y/nZ0ECBAgkF0Bzwez2xuZEchngeqf3RH1b1Nv+GxYF32vu7p0S5ZrMvDTCd0pr6wtSyPq3+6z6zN4YN+4dPIxMah/n044UUgCBAgQIECAAAECfxJwQ9+VQIAAAQKFKOCGfiF2VU0ECBAgQIAAAQLtFVi3cUvcMPexWLt+179p3xmq/t+1V1eU1rQ3rn0ECBDId4Hy7805JN1e8mxDHQP79Y4r339KvpclfwIECOxRwPPBPRJZQIAAAQJ5KOD5YB42TcoE8kDg2t/cF+s3bd2VadKz7tDqz095LsupG/jJcXemVtV+qCSN/9c4bJ+9esalU8bHiKH9c3yacAQIECBAgAABAgSaCrih74ogQIAAgUIUcEO/ELuqJgIECBAgQIAAgY4IvLF6Y9wwZ3FseWt7kzB1Sfz57Omlv+xIbHsJECCQrwLllfPOSiNd0JD/qL0HxmXnTsjXcuRNgACBVgt4PthqKgsJECBAII8EPB/Mo2ZJlUAeCVz/h0Wx/M31uzJOIplYXTHpjiyXYOAnh92ZVjXvtCTdefOoZ+Owl045NvbfZ0gOTxKKAAECBAgQIECAQMsCbui7MggQIECgEAXc0C/ErqqJAAECBAgQIECgowIvv74mbpjzaPMw29MkmThr+qS7OxrffgIECOSbQNnMeX8eSXp9Q96H7D88LjrrqHwrQ74ECBBos4Dng20ms4EAAQIE8kDA88E8aJIUCeShwE13PBHPvbzy7czT5LKaGZOavOwla2UZ+MlRR8q/WTumrlfckUSMbRzy/DOOiHEHjsjRKcIQIECAAAECBAgQeHcBN/RdIQQIECBQiAJu6BdiV9VEgAABAgQIECCQC4ElL74Rty58qkmoNGJpybY4q/orpa/k4gwxCBAgkC8C5ZW1ZWlEdUO+xx42OkpPPjRf0pcnAQIE2i3g+WC76WwkQIAAgQwLeD6Y4eZIjUAeC9Te/2w8+syyXRUkEeXVFaU1WS7JwE+OulNWWTsvIs5uHG7iCQfHhCP2y9EJwhAgQIAAAQIECBDYs4Ab+ns2soIAAQIE8k/ADf3865mMCRAgQIAAAQIEuk5g0VOvxoKHnm9+4PyaitJJXZeFkwgQIND9AuWVc7+eRvLVhkxOOeaAeM/4A7s/MRkQIECgkwU8H+xkYOEJECBAoFsEPB/sFnaHEih4gXsWvxj3PfbSrjqTSL9RXTH5a1ku3MBPDrpTVjn3RxHJlY1DnXDkmDjz+INyEF0IAgQIECBAgAABAq0XcEO/9VZWEiBAgED+CLihnz+9kikBAgQIECBAgED3CNz58Avx0JPNX+iTXltTMfmT3ZORUwkQIND1AuUza2vSJKY1nHz2iYfEcYfv2/WJOJEAAQJdLOD5YBeDO44AAQIEukTA88EuYXYIgaITeOTp12L+g8/tqjtJY1b1jNKyLEMY+Olgd6ZVzv27JJJ/ahzmsAP2jgvOPLKDkW0nQIAAAQIECBAg0HYBN/TbbmYHAQIECGRfwA397PdIhgQIECBAgAABAt0vcMudT8YzL73ZJJE00r+fVTH5n7s/OxkQIECg8wXKZs79aSTJRxpOOu/0w+PwsSM7/2AnECBAoJsFPB/s5gY4ngABAgQ6RcDzwU5hFZRA0Qs8vXRF3HbX0287pOnPamZM/miWYQz8dKA75VXzP5Cmdb9qHGKf4QPjQ+ccFz1K0HaA1lYCBAgQIECAAIF2Crih30442wgQIEAg0wJu6Ge6PZIjQIAAAQIECBDIiMCOujR+efsj8frK9U0ySpKSD1ZPP/vXGUlTGgQIEOg0gbLK2psj4oKGA9436egYu++wTjtPYAIECGRFwPPBrHRCHgQIECCQSwHPB3OpKRYBAg0CS19bFb+b93hjkFtqKkovzLKQqZR2dqfs27VHREl6b0QyqCFE7716xmXnHhdDB/VrZ1TbCBAgQIAAAQIECHRMwA39jvnZTYAAAQLZFHBDP5t9kRUBAgQIECBAgED2BFav2xTX/+GR2PrW9kbJpeuiLjm15kulT2UvYxkRIEAgdwLTZs5dmCTJ6Q0R67+sdd8Ru/5JR+4OEokAAQIZE/B8MGMNkQ4BAgQI5ETA88GcMApCgEAzgdfeWLfzS5MaPmma3jVrxuQzsgxl4Ked3SmvnLcwjXTXjaL6MBeffVQcvN/wdka0jQABAgQIECBAgEDHBdzQ77ihCAQIECCQPQE39LPXExkRIECAAAECBAhkV+D5V1fGjfOfaJJgEsld1RWTMv3gOruiMiNAIF8EyqvmPZKm6fiGfD964Qmx95D++ZK+PAkQINBuAc8H201nIwECBAhkWMDzwQw3R2oE8ljgzTUb46c3P7SrgiRJFldPn3Rclksy8NOO7pRV1l4TEX/VeOsZEw6KE48a045othAgQIAAAQIECBDInYAb+rmzFIkAAQIEsiPghn52eiETAgQIECBAgACB/BB48IlXYuGiF5on++81FaVX5UcFsiRAgEDbBcoq5z4XkRzcsPMv33dyDB7Qp+2B7CBAgECeCXg+mGcNky4BAgQItErA88FWMVlEgEAbBdZu2BL/9bv7G+1Kn6+pmHxIG8N06XIDP23knlY197NJmny/8bYjD9onzjltXBsjWU6AAAECBAgQIEAg9wJu6OfeVEQCBAgQ6H4BN/S7vwcyIECAAAECBAgQyD+B2+9eEk++8HqTxNMk/dys6ZN/kH/VyJgAAQJ7FiibWbsskhjVsPJTl54a/fvuteeNVhAgQCDPBTwfzPMGSp8AAQIEWhTwfNCFQYBAZwhs3PxW/PCGe98OncbymhmlozvjrFzFNPDTBslpVQtOSNIdDzbeMmLogPjweROipARlGygtJUCAAAECBAgQ6CQBN/Q7CVZYAgQIEOhWATf0u5Xf4QQIECBAgAABAnkqUFeXxi9uWxRvrN7QpII06XHirOkTH8rTsqRNgACB3QqUVdaujoghDQs+96HTovdePYkRIECg4AU8Hyz4FiuQAAECRSng+WBRtl3RBDpdYOtb2+P7v7y78TlraipKh3b6wR04wJRKG/DKKufdG5Ge0njL5ecfHyOHDWhDFEsJECBAgAABAgQIdJ6AG/qdZysyAQIECHSfgBv63WfvZAIECBAgQIAAgfwWWLFqQ/z81oebFZHcV1Mx6dT8rkz2BAgQeKdAWeW8jRFpv4bfTL3sjOjZswQVAQIECl7A88GCb7ECCRAgUJQCng8WZdsVTaDTBbZvr4vZ1y9sdE6yqaZiUv9OP7gDBxj4aSVeeeW876aRfr7x8smnHBbHHLrrbdCtjGQZAQIECBC5Y5w8AAAgAElEQVQgQIAAgc4TcEO/82xFJkCAAIHuE3BDv/vsnUyAAAECBAgQIJD/Ao89uzzm3vdMk0KSSL5XXfH/2bsXeJvqvI/jv33o6sGgGypUQiqXcgnhSFHRVSG6zEgjjiZH00VJVLrMOJRDaSolhRTlFg0OUUMXpRKVShcRlYmRqeHs5/Vbtba991l777X32Wvvtdb+rNer10ys/b+8/2ufeZ7/73zXv+NfvD87ZoAAAgjsFygoKvlVRA4w/6SgVzvJy+PXYnhGEEDA/wLUB/2/xswQAQQQyEUB6oO5uOrMGQHnBfRU9OLpK8M7+l9xYf6Bzveceg/sbNiwKxhT0lMCMj381sbHHyVntapv49PcggACCCCAAAIIIIBA5gTY0M+cNT0hgAACCGROgA39zFnTEwIIIIAAAggggIA/BZas/lTWfbY1cnJB6VU8NH+GP2fMrBBAIBcFCoqW7RMJho70Gdz7TAnwWzG5+CgwZwRyToD6YM4tORNGAAEEckKA+mBOLDOTRCDjAsGgyPhpK8L6DZQWF3askPGBJNEhWxsJsG4c+1rNvcF9a0XkcPPWGn+oJL27NuNNMEk8aNyKAAIIIIAAAgggkBkBNvQz40wvCCCAAAKZFWBDP7Pe9IYAAggggAACCCDgPwF9c+W0he/KD//eHT657RUDFZqMG9J+i/9mzIwQQCAXBQqKSoLh877hijNzkYE5I4BADgpQH8zBRWfKCCCAQA4IUB/MgUVmighkSeDh58IDPyLFhfmuztS4enBZWsOIbgcVlcwMiPQI/8NLO58qtY+o6obhMQYEEEAAAQQQQAABBCIE2NDngUAAAQQQ8KMAG/p+XFXmhAACCCCAAAIIIJBpgc3bfpIXF78f0W1Q5IUJhfmXZXos9IcAAgg4IUDgxwlV2kQAAS8IUB/0wioxRgQQQACBZAWoDyYrxv0IIGBXgMCPXSkP3DdozJLrA4G8ieFDPaNJXWnR+BgPjJ4hIoAAAggggAACCOSiABv6ubjqzBkBBBDwvwAb+v5fY2aIAAIIIIAAAgggkBmBt9Z9Lf9auymis2CwdOCEoWc9kpkR0AsCCCDgnACBH+dsaRkBBNwtQH3Q3evD6BBAAAEEUhOgPpiaG59CAIHEAgR+Eht54o6BRSUn5Il8KCIHmQM+tmY1uSj/ZE+Mn0EigAACCCCAAAII5KYAG/q5ue7MGgEEEPC7ABv6fl9h5ocAAggggAACCCCQSYGXSj6Ur7bsCO/yl1KRkycW5m/M5DjoCwEEEEi3AIGfdIvSHgIIeEWA+qBXVopxIoAAAggkI0B9MBkt7kUAgWQECPwko+XiewcVlcwJiHQ3h5gXCEif85tLtSqHunjUDA0BBBBAAAEEEEAg1wXY0M/1J4D5I4AAAv4UYEPfn+vKrBBAAAEEEEAAAQSyI7Bj58/y7Pw1UhoMhgYQFJk7oTD/guyMiF4RQACB9AgQ+EmPI60ggID3BKgPem/NGDECCCCAQGIB6oOJjbgDAQRSEyDwk5qbqz41aMyS6wOBvInhg+pw+vHS5MRarhong0EAAQQQQAABBBBAIFqADX2eCQQQQAABPwqwoe/HVWVOCCCAAAIIIIAAAtkUWPvJt7L87c8ihhAMlg6cMPSsR7I5LvpGAAEEyiNA4Kc8enwWAQS8LEB90Murx9gRQAABBGIJUB/k2UAAAacECPw4JZuhdgeOWX5MXmDfepFAJbPLerWrS/cOjTM0ArpBAAEEEEAAAQQQQCB1ATb0U7fjkwgggAAC7hVgQ9+9a8PIEEAAAQQQQAABBLwrMHf5Ovli849hEwjuLg1WaDRxaIevvTsrRo4AArksQOAnl1efuSOQ2wLUB3N7/Zk9Aggg4FcB6oN+XVnmhUD2BQj8ZH8NyjWCgrHLnpNgsLfZSF4gIH27nSZ/qHxIudrlwwgggAACCCCAAAIIZEKADf1MKNMHAggggECmBdjQz7Q4/SGAAAIIIIAAAgjkgsC/d+2RqfPekdJgcP90A4FpxUM6XpEL82eOCCDgPwECP/5bU2aEAAL2BKgP2nPiLgQQQAABbwlQH/TWejFaBLwkQODHS6sVNdaCMSU9JSDTw/+4ffPjpGnD2h6eFUNHAAEEEEAAAQQQyCUBNvRzabWZKwIIIJA7Amzo585aM1MEEEAAAQQQQACBzAq8t2GzvLbm88hOg9KreGj+jMyOhN4QQACB8gsQ+Cm/IS0ggIA3BagPenPdGDUCCCCAQHwB6oM8IQgg4JQAgR+nZB1u9667Sip+XyXwsUjwOLOro4/8g1xy1ikO90zzCCCAAAIIIIAAAgikT4AN/fRZ0hICCCCAgHsE2NB3z1owEgQQQAABBBBAAAH/Ccxa8oF8892/wyYW+PywncEGd92Vv9d/s2VGCCDgZwECP35eXeaGAALxBKgP8nwggAACCPhRgPqgH1eVOSHgDgECP+5Yh6RHUTBm2QMSCN4c/sGeXZrKkTUqJ90WH0AAAQQQQAABBBBAIFsCbOhnS55+EUAAAQScFGBD30ld2kYAAQQQQAABBBDIdYHvftglMxa9F8kQDDxYPLTjLbluw/wRQMBbAgR+vLVejBYBBNInQH0wfZa0hAACCCDgHgHqg+5ZC0aCgN8ECPx4cEUHjX2teSC4753woZ9+0jHSpmldD86GISOAAAIIIIAAAgjksgAb+rm8+swdAQQQ8K8AG/r+XVtmhgACCCCAAAIIIOAOgTfe2yRvf/R1xGCCgQqnTRjSfo07RsgoEEAAgcQCBH4SG3EHAgj4U4D6oD/XlVkhgAACuS5AfTDXnwDmj4BzAgR+nLN1rOWCopJ5InK+2UHVygfLVd1aSCDgWJc0jAACCCCAAAIIIICAIwJs6DvCSqMIIIAAAlkWYEM/ywtA9wgggAACCCCAAAK+FwgGRabMe1t+2rUnfK7ziwvzu/l+8kwQAQR8I0DgxzdLyUQQQCBJAeqDSYJxOwIIIICAJwSoD3pimRgkAp4UIPDjsWUbPHZZ72Aw+Fz4sLu2bSgn1jncYzNhuAgggAACCCCAAAIIiLChz1OAAAIIIOBHATb0/biqzAkBBBBAAAEEEEDAbQKffLldFr6+IWJYgUDgivFDOk5z21gZDwIIIGAlQOCH5wIBBHJVgPpgrq4880YAAQT8LUB90N/ry+wQyKYAgZ9s6qfQd0HR0o9FAieaHz3u6BrSrf1JKbTERxBAAAEEEEAAAQQQyL4AG/rZXwNGgAACCCCQfgE29NNvSosIIIAAAggggAACCFgJzHvtI/n8mx/C/ir4SXFhpwZoIYAAAl4QIPDjhVVijAgg4IQA9UEnVGkTAQQQQCDbAtQHs70C9I+AfwUI/HhobQcVLR0WkMC94UPufW5zObxaJQ/NgqEigAACCCCAAAIIILBfgA19ngYEEEAAAT8KsKHvx1VlTggggAACCCCAAAJuFNi+Y7dMe2VNxNCCErx9QmGn0W4cL2NCAAEEwgUI/PA8IIBArgpQH8zVlWfeCCCAgL8FqA/6e32ZHQLZFCDwk039JPoe+GDJUXkVA5+LBA8xP9asYW05s/lxSbTCrQgggAACCCCAAAIIuEuADX13rYcXR/Pxxx9Lz549Ze3ataHhr1y5Utq2bevF6TBmBBDwiQAb+j5ZSKaBAAIIIIAAAggg4AmBFWs+l3c3bA4ba2BP6d7gcRNvzt/qiQkwSAQQyFkBAj85u/RMHIGcF8hkffCHH36QPn36yKJFi9Lu3qRJE5kxY4Y0aMABk2nHpcEyAq+//rq0a9fOUZmpU6ca3xcu/wvs2bNHhgwZIpMmTQpNlhp7+ded+mD5DWkBAQSsBQj8eOTJKCgqGS8iBeZwDz6wolxzYUs58IAKHpkBw0QAAQQQQAABBBBAoKxAJjf08fenAIEff64rs0LA6wJs6Ht9BRk/AggggAACCCCAgJcEfv3fPnnq5Tflv7/uDR92cXFh/mAvzYOxIoBA7gkQ+Mm9NWfGCCDwm0Am64MEftL/1JWWlsry5ctl48aN0r9///R3QIuWArkU+Nm0aZNMmzZNBgwYINWqVeOJSFLAjh+BnyRRbd5OfdAmFLchgEDSAgR+kibL/AcKiv55ikjF98N7bt/8OGnasHbmB0OPCCCAAAIIIIAAAgikUSCTG/ppHDZNuUiAwI+LFoOhIIBASIANfR4GBBBAAAEEEEAAAQQyK/Dehs3y2prPozrde2px4dkfZHYk9IYAAgjYFyDwY9+KOxFAwF8CmawPEvhJ37MTDAZlw4YNcv/998uUKVNk1KhRMnz48PR1QEtxBXIh8KPf1yeffNJ4xlq0aCHPPvus1KhRgyfDpkAyfgR+bKImeRv1wSTBuB0BBGwLEPixTZW9GwuKlj0rErzCHEH1qodK3/NPy96A6BkBBBBAAAEEEEAAgTQJZHJDP01DphmXCRD4cdmCMBwEEDAE2NDnQUAAAQQQQAABBBBAIPMCU+e/Iz/+9HNYx4Hnigs79sn8SOgRAQQQsCdA4MeeE3chgID/BDJZHyTwk77n54UXXpA//elPsmvXLqNRAj/ps7XTkt8DP5999pn07dtXVq1aZXB06dKFwI+dB+P3e5L1I/CTBG4St1IfTAKLWxFAICkBAj9JcWX+5oKxS9tKMLAyvOcubRpIg7pHZH4w9IgAAggggAACCCCAQJoFMrmhn+ah05xLBAj8uGQhGAYCCEQIsKHPA4EAAggggAACCCCAQOYFPt60TRa98XFkx4Fgu+IhnV7P/GjoEQEEEEgsQOAnsRF3IICAPwUyWR+0CvxMnTpV+vQhF57s06WnrWggw7wI/CQrWL77owM/TZo0kRkzZkiDBg3K17BLPh1d8yXwk9zCJOtH4Cc5X7t3Ux+0K8V9CCCQrACBn2TFMnz/4KKSl4IiF5rd1jq8ivQ4u0mGR0F3CCCAAAIIIIAAAgg4I5DJDX1nZkCr2RYg8JPtFaB/BBCwEmBDn+cCAQQQQAABBBBAAIHsCLzwz7Xy7fadoc4DIi+PL8y/KDujoVcEEEAgvgCBH54QBBDIVYFM1gcJ/KTvKSPwkz7LVFoi8JOKWu58JtnAT+7IZHam1Acz601vCOSSAIEfF692wd+WdJIKeUvCh9i9Q2OpV7u6i0fN0BBAAAEEEEAAAQQQsC+QyQ19+6PiTi8JEPjx0moxVgRyR4AN/dxZa2aKAAIIIIAAAggg4C6BLzb/KHOXr4sc1L7Ss4r/etZSd42U0SCAAAIiBH54ChBAIFcFMlkfJPCTvqeMwE/6LFNpicBPKmq58xkCP+5Ya+qD7lgHRoGAHwUI/Lh4VQuKSuaJyPnmEI+tWU0uyj/ZxSNmaAgggAACCCCAAAIIJCeQyQ395EbG3V4RIPDjlZVinAjklgAb+rm13swWAQQQQAABBBBAwF0CL5V8KF9t2RE+qPnFhfnd3DVKRoMAAggQ+OEZQACB3BXIZH2QwE/6njMCP+mzTKUlAj+pqOXOZwj8uGOtqQ+6Yx0YBQJ+FCDw49JVtTrd56JOJ8uxR1Vz6YgZFgIIIIAAAggggAACyQtkckM/+dHxCS8IEPjxwioxRgRyT4AN/dxbc2aMAAIIIIAAAggg4B6Br7bukJeWfhg5IE75cc8CMRIEEAgJcMIPD0M2Bfbs+Tmi+4MPPlgCgbxsDom+c0ggk/VBAj/pe7AI/KTPMpWWCPykopY7nyHw4461pj7ojnVgFAj4UYDAj0tXdVBRyZyASHdzeHVqVZMLO3K6j0uXi2EhgAACCCCAAAIIpCiQyQ39FIfIx1wukGzgJ3ozfOrUqdKnTx9jlqWlpbJ69WqZPn26rFixQt59913jz5s1ayZnnnmmXH755dKqVSupWLFiGZU9e/YYn5k2bZr861//Eh1X5cqVpWnTpnLOOedI3759pU6dOhK9yWeHd8eOHfLGG2/I8uXL5e2335a1a9fKjz/+GPpo69atpWHDhtKlSxfp1KmTHHHEEXaatbxn8+bNMmfOHFm4cKHRz5dffinVq1eXNm3aSPfu3eWiiy4KtR9dJPvzn/8sY8eOlUMOOcRW/2qm3rNnz5Y333xTVq1aZXxO+2vRooW0bdtWLr74YjnppJMkLy+1QrPaLV68WBYsWGDMx1xT7aNJkyaidro+uq52x21rctyU8wJs6Of8IwAAAggggAACCCCAQJYFXl72oXz57f5TfoIicycU5l+Q5WHRPQIIIBAhQOCHByKbAueeebJ89umG0BBeWfGhHF+/YTaHRN85JJDJ+qBbAj9ag9La0dy5c2Xp0qXy1ltvhWo9Wqto3ry5XHjhhUY9qjz1ir1798onn3wiS5YsMWpL2qdZG9FHTGtVjRs3NuojXbt2NWpgVnUv83G8++675c4777T1dEbXiazsV65cadR/7FzJfD5W/e+XX36RefPmySOPPGKYxKp5WY0nGAzKN998Y3w+vG6m96qb1pnOO+88oz5XpUoVO1Mq1z3ZCPxoLe/mm2+W4uLi0Ni1/vnYY49Jr169Es5HDR9//HG57rrrIj7/6KOPSu/evY1ntF27dgnb0RvUe8aMGdKgQQPjfh3bkCFDZNKkSca/6zpoKK1GjRqyadMmefjhh2XWrFlGrdNOrVfbSPf3J9HEtm3bZvw8WLRoUUQdU+eoY+7cubNRn41V+41+JuL1l8hPP5vM91Pv1/FrHVZ/runPGf15Y/6c0f7y8/PlggsukLp169qu9UYHC8PHpOujteXnn38+orZseunPUP1OZuL7GMua+mCip56/RwCBVAUI/KQq5+DnCsYubSvBwMrwLjjdx0FwmkYAAQQQQAABBBDImkAmN/SzNkk6dlQgXYGfDRs2yF//+ldj0z7epQEUDbVoQUQv3ajWgM+NN95oFGdiXbr5rRviQ4cOtV2o0c3oMWPGyNNPPy27du2y5aj9DBw40Ojn8MMPt/UZvUkDRA8++KBMnDgxbl9aCLnjjjtkwIAB8vPPPxthKd2E1stu4EeLKy+++KKMGjUqtPEbb6DdunWTkSNHGhvbdgNTOh+104JBeDgqVj+6EawFq0svvVQOOugg227ciEAsATb0eTYQQAABBBBAAAEEEMiugOUpP4Fgu+IhnV7P7sjoHQEEENgvQOCHpyGbAgR+sqlP35msD2Y78KN1JP1F+BEjRiSsQemTkWq9wgy2PPDAA3HrVdFPn76AbfTo0cYL5axevublwI++8E3rZc8884zll65Hjx5GGKVq1apl/l5rdLpmU6ZMSfiFNWtnGmqpVKlSwvtTvSEbgR8d66effipXXnmlEbQwLw1t6UsVNcgR73r//feNYND69etDtxUUFBg1SQ22pTOwooEfHdNrr70mhYWFRtDH6nr55ZeNEEr45dT3J5bN9u3bZdy4cbbqmPp8DRo0yKhjax04/Eqnn7ZrN/CTbA1b6+taX7ZT640V+Hnvvfdk+PDhCX+OqpfWoK+99tqs1HypD6b6E47PIYBAIgECP4mEsvD3BWNKpktAeppdH3vUH+SiTqdkYSR0iQACCCCAAAIIIICAswKZ3NB3dia0ni2BdAR+jjnmGOPNUuZbhxLNRd8OpG+L0rcp6ZukdJPVTqhE27311lvlrrvuirvBqMUfPfUm3mZ0ojHqRvsTTzwRestVvPt1o14311999dVEzYb+/vrrrzcCTBr8SSbws3XrVuNzsYorsQagG9hacNL+4r1pTj+vpxTpmuiGfbJX//795f777zfe8MaFQHkE2NAvjx6fRQABBBBAAAEEEEAgPQIvLf1Avtr67/2NBWVG8dD8xK+hTk/3tIIAAggkFCDwk5CIGxwUIPDjIC5NJxTIZH0wm4EfDRHoSSi333677Re7mXgasNAXm9l5uZuGB+IFWxItiNZg9Bfp9bSU6BqMVwM/eqLPBx98YLzoLtalYZ9+/fpF/LWexKQvrdNwRazASKz2NGCkJ+HUr18/EXlKf5+twI8Odvr06UYtNfwFhcOGDTNe2Berbrdz504ZPHhwRGhKT3zRGmHt2rUNg3QGVjTwo+sZb+30xBwNcdWsWTO0Bk5+f6IXWmvAy5cvN+qdduvSZhvnn3++TJgwIfRSynT7aXuJAj86fq0L64swkx2/1l6LioqMl0nGq/VaBX6+++67pOvmf/nLX+Tee+91NIRn9UWmPpjSjzc+hAACNgQI/NhAyuQtBUX/PEWk4vvhfXbv0Fjq1eaXjTK5DvSFAAIIIIAAAgggkBmBTG7oZ2ZG9JJpgfIGfjRUo5vJ5luptKhx1llnib7RTC99W9CSJUvKBHo0fNKyZUtj49jc8NdTf/SYcP1P3fDWI8zD33al7Wn7GubRPmJdutF79dVXlykkmMeRn3LKKVKhQgXZt2+fcby79mFVdLBz4o5ukOp90eEY3XTVMTZt2jSmg5688/XXXxtj0CtRf7H6UhO1bN26teGjdrqhrA7Rl4ZxtGgVayN49+7dRqAouoCjdmeccYY0bNjQaDJeH1q80mBWomBRpp91+vOWABv63lovRosAAggggAACCCDgT4EvNv8oc5evi5rc3lOLC8/+wJ8zZlYIIOA1AQI/Xlsxf42XwI+/1tNrs8lkfTBbgZ+9e/cagR2tN0RfesqF1iyOPfZYo9YTqxZlvoDuyCOPjLnEseoiWm/RGo/WXmrUqGF8Xi1WrFghq1atKtOeBiA01NG+ffuIv5s/f758+OGHxp/pf+oJKualNbHw+3U+l156qRx44IGh/vSX+80Xx+kfJgoUhHdutXaxPh8dHFFjPVlJL615aViicePGhsGcOXPkD3/4g0ybNk3q1asX6lLDDPpnGsYID7boDdF1Jj2xZtmyZWXqc61atZLJkydLo0aN0v61zGbgR8NrGlzTZ9q89JnR50FPh4q+1PLhhx82giHx7teXEs6aNcu4RV+uqGGgLVu2GP+uhpdffrlxEpBeBx10kHFa0FFHHWX8+549e4yQmr6kUS8dT5UqVUJBFF0LDfgceuihxqlXWu/VlzLqZ8wajtPfn2iXWDXg8Lqs1oBjPV96Uo7O1wwCptMv0fcz3vfD7vjjhQtNq+jAj54MpM+FWQvXNvTFl23atDF+1nz11VfG2loFkPT51J9BmbyoD2ZSm74QyC0BAj8uW++CopJHRGRA6P/QOayKXHZOE5eNkuEggAACCCCAAAIIIJAegUxu6KdnxLTiNoHyBn7C53PTTTcZbwcKf6uT/v3nn38uN9xwg2hRw7x0M1E3mLdt22YEfO655x657LLLIk7u0beAvfLKK8ZpM+GBHG1Lj6rXjenoS9vTU2a02GBeTZo0Me7XDXOrEIpusi9YsEBuu+22iM1MncdLL71khGmsLt0I13CMvm0sfF4DBw40QjXRb43TN1zpRr6GaaILHfr5eIEfqw1zNdS+9A1L0ea6afzFF18Yx7trcSV8fPo2PN3Qt7p0jXr37h0an67N+PHj5dxzzy1jp31s3LhRbrnlFiOEZV5aQJg5c6ZR+OFCIFUBNvRTleNzCCCAAAIIIIAAAgikV2Dmq2tly/c7wxt9tLgw//r09kJrCCCAQGoCBH5Sc+NT6REg8JMeR1pJTSCT9cFsBH5i/WK8vkhtxIgR0rx5c8nLy4vA09NQtP4xatSoiBpMQUGBUSMyQw/R4tG/HK9/H6veZX5Wf0FeT77Q/sKvePUrvS+6Lx2rngwU60omsGPVRjKfj3VSjJ6689BDD4VeCKf9aBjrm2++kWOOOcZ4wZ55WYUx9AWBaqUn00TX6LTOpqcBaS0rvA4YHcpI7VtS9lPZDPzoaDZt2iR9+/Y1XqRoXrHm+vbbb0uPHj0iXBK91C+65qsn9ugzZwbWokWiAz/m32v9UddMTyQKr8VqDVbXUMMp5pXJ74+Gc/TkrvCXRepY9PnRF0xqWCn82rFjh/z973836pzhddlx48YZdevoOlQ6/OIF8nTdNTwT/qzr+NVa51WpUqWI8Wv9Wr8f+nMiPIyj6xOv1mu1JtpwvLqy9vXcc88ZP/s0OBb+fD7xxBNSrVq1dH0NE7ZDfTAhETcggECKAgR+UoRz4mMDHyw5Kq+i/BZR/v3q0qaBNKh7hBPd0SYCCCCAAAIIIIAAAlkXyOSGftYnywAcEUhX4CfRJvObb74pF110UeitUuZkNFDy9NNPS4cOHSznp0Ud3ZjUjU7z0jcO6aajfjb60rdY6dvPzEvDJ/pGtVNPPTWh35o1a4yNdn3rk3k9+uijRhDH6nr11VeNzXZzk1g3SseOHWucLhTrdBstguh89e1X0aGfeIGf6M1Z7UuDQ1dccUWZolb4WHWzXgtZ+sYt89Kiir7JqXbt2hHT+vXXX4035ekczEs3ki+55JK4dlu3bpVrr702ItClR8rrHLkQSFWADf1U5fgcAggggAACCCCAAALpFfh40zZZ9MbHEY2W7pWaE2/O35renmgNAQQQSF6AwE/yZnwifQIEftJnSUvJC2SyPpiNwI9V7er666+XBx54wPil9ViX1pQWLlwoem/4aRYvvPCCaHAl+tJAgAYFwl9qNmzYMBk5cmTMOo/Zhv6CvN533333hZrt2LGjUdOqVauW5RC9FvjRF+rpS+XsnLZj9UI+PWFpwoQJZepR0TjvvPOO8fK/8CCHBhq09hRdK0j+27L/E9kO/OhIXn75ZaPmGS+Aoi8Q1Jph+HNpJwSVjsCKjvHuu+826oWxap2maCa/P3qSl37fdGzmpXXiJ5980giTxXpOrE4K05OLok+n0jbT4Rcr8KNWuqb6wkTz0u/XI488YpxWFu/SoJMGF7UubV56Qo+evlO3bt0yH7UK/NipK1sFLfVz+nJO7S9TF/XBTEnTDwK5J0Dgx0VrXjC2ZIQEJfRbTNWqHCJXdjvdRSNkKAgggAACCCCAAAIIpFcgkxv66R05rblFIB2BH91kTvR2H9241s16DZqEX7HeohR+jxZlNNjyxhtvGH+sp9nMnTtXTjvttIi2rP31JgUAACAASURBVAIreqJO+NHy8dx1s1jfpBZenNE3xek/0ZuLeuKObq4+9dRToSb1VB99C5PVyUPh/ermsrY5evToiOHECvxYbZgnCliFN6xvtRs8eLBMmTIl9MePP/64UcQKv7QfLTKYJzHpRvOMGTOkQYMGCR/X6KCVtqNFnHiFt4SNckNOC7Chn9PLz+QRQAABBBBAAAEEXCbwzLy3ZcfOPftHFZC7iofkj3TZMBkOAgjkoACBnxxcdBdNOTrwo78YnVehgvGCprxAnvGfgbzf/13/7Pd/AmH/PfRnv9+fF3a/5X3mZ0P32+wjoPeZY9g/pph9hLWvY4o7loj52ugjYizhLjGsIsaSYB4RLvvb3m8f1UfMsYR/tkJaAwfpeoQzWR+0CvyUdx7xTrbRXzrXF5NpzcW8NDgyadIkOfLIIxN2rZ/XGoieTmJe11xzjRQXF5c5QUODJt27dw+9rC5WECBWp++//77xYjj9hXy9TjnlFHn++ecjTsMJ/6zXAj9aM9N6VvgpPrEsoutEajl58mRbYSFtM/ole507dzbqWloTTNcV6xSjdLRvt6amQbHbb79dtH5pXuEvL9Rapb5U7+abbw79vQZbNLR2+unxfw82HYEVHYuGUho3bpyQJZPfny+++EJ69+4dEQrTmrOemJMoFGYVRrOqk6bDL1bgZ8mSJaL19PCXSMYKIlrB68+aXr16Rby0MlaN3SrwY7eGbVWT1hdZXnXVVQmfh3TdQH0wXZK0gwAC0QIEflz0TBQUlXyrv/tlDql98+OkacPINxa7aLgMBQEEEEAAAQQQQACBcgtkckO/3IOlAVcKpCPwY7UpajVZfevSnXfeGforu5vfP/30k/EWL934NC+rDVPdJNewip7U895774kWobQAZOd0H7Pd6E3QWCGc6CJOMhvg2pfVxnSsvqI3gWOd0BPvAYtuQwtQum5Vq1YNfSy6aFe/fn3D3I7fhg0bjOJZlSpVpGnTpkYx67LLLksYfnLll4JBuUKADX1XLAODQAABBBBAAAEEEEDAEHhvw2Z5bc3n4RpbigvzrV9bjhkCCCCQQQECPxnEpqsyAtGBH4j8K6B7lUboKWb4KEZwKRT8sgofRYWjbIWP9gfJSl6dFwGuIRenrkwHfrZs2WL8cvnixYuNKemLxZL5xXj9THQbsV4kt3HjRuMFc1rz+eyzz+TMM88UDSPZCbhoP1Y2sX7hX+/3WuBHQzhnn312wkfL6iV5yZ7QY9WGnoZzwQUXJOzf7g1uCPzoWDdv3my8gK+kpCQ0dH3J4IMPPmjUODXEYp5QpTfYDbakI7CSzAv9Mvn9if7u6HPxj3/8Q4444ghby68vrtRas3kNHDjQCF0dfPDBoT9Lh5/V99/qhZU33HCDsd6JXiJpDs4qCNm1a1fj2TjssMMiDKKtkjmlx+rlmPECmrbwk7yJ+mCSYNyOAAK2BQj82KZy9sbBY0uuCQZlstnLARUrSP9LW0vFCnnOdkzrCCCAAAIIIIAAAghkUYDATxbxfdJ1eQM/sYokVjwavhkwYEDor+xuGu/Zs8c4pUc/b17xCiblWRq7gZ/oucQK68Qai9WGqVUbuoGrpwbpW9TMS4NT+vavRG+sCu/722+/NQoEy5YtM/7YKszz888/y1/+8hcjCGRe/fv3Fz1NqHr16uVh5bMIJC3Ahn7SZHwAAQQQQAABBBBAAAHHBPbuK5V/vLhK/rd3X6iPQED+OH5I/v5jbx3rnYYRQACB2AIEfng6silA4Ceb+vQdLeCnwI+GMs4999zQSRixfqk93lNgVYN59NFHResw6bz8HPhJdFpRuGN0rdHuC/+i1yK69nbbbbeJ1sTsBrASra1bAj86zugTjTSUMX78eNGQ0+zZs0NT0WCKBkMqVaqUaHqSjsCKnuik/yRTg0w4sBg32P3+WAVmNKyjtWO749RQn9ZAjzrqKGnWrJmcdtpp0q5du4jATTr8rOrX0TVac/3thOnC6aJfRhmrRh9d6+7YsaMRNqxVy947O6K/hwR+Un3C+RwCCLhNgMCPS1akoKhkpYi0NYfTrGFtObP5cS4ZHcNAAAEEEEAAAQQQQMAZAQI/zrjmUqvlDfwks0kYvcGoG7EaJjnwwAPjkrst8GO1sZxKoWjGjBnG8evmZRX40aPdBw0aZLyhybymT58uPXv2TOoxtQrzWL0ZLfoNV9qJFnX69u0r3bp1kxNPPFEqVqyYVN/cjEAqAgR+UlHjMwgggAACCCCAAAIIOCewYs3n8u6GzeEdvF5cmN/OuR5pGQEEEEgsQOAnsRF3OCdA4Mc5W1pOXsBPgZ/oXza3OonDjtCUKVPk6quvDt1qtyZlp23zHruBBfN+L53w06VLFyMkUKNGjYQk//znP+Wcc84J3Xf++ecbda1q1aol/Gz4Da+99pp06NAh9Ec9evQwXlJXtWrVpNqJdbObAj979+41gjWjR4+OObdWrVrJ5MmTpVGjRrbmn47AytSpU40XCGbisvv92bFjh3Ei0vz580PDWr58ubRv3z6tw0yHn1XgZ9WqVcb3Q2u+erVp00aee+45qVOnTlLj/+mnn4xTivTEM/OyWq/onzP6mYceekgOPfRQW/0l+3PKVqNJ3ER9MAksbkUAgaQECPwkxeXMzQVjl7aVYEADP6Hrym6nSbUq9v5HyplR0SoCCCCAAAIIIIAAAs4LEPhx3tjvPZQ38JPMhn+qG4ROB350g/TDDz+UhQsXysyZM403YJmXVQjHakM1lY3l6A1eq76s3vpUUFAgRx99dFKP5v/+9z9jflrMMC+rkNLmzZuNTfOSkhLL9nXzWUNel1xyibRs2VKOPPJI22/PSmrA3JzzAmzo5/wjAAACCCCAAAIIIICAywR27PxZnpn3TuSoAsF2xUM67f9/NF02ZoaDAAL+FyDw4/81dvMMowM/c0vek3rH1ZfS0lIpLd33238GSyVo/HvkP5Z/Fvz9M2H3xv1scH8/tvowxmKzD6Nt85/fPhPdR8S//37/b38W2Yf1XKNN9sV2ihhL+Dj29xN7LJHzsDeWsn04GaZJ1zPu5BitfinfqVCA1ck85513Xkq/2K91Hx2neWntY8KECaInqZTn0qDGN998IytWrJBZs2bJkiVLQr/Ir+1a/cK/2V+ydTK7gYhY80nm89FhmGS8okNabdu2FT2Z6YADDkiKWl2Li4tDn0nmpYN2OoqeY6onEdnpy8498Wpy+pw+9thjES8OTNRmOgIrevJQsifPJBpX+N+n8v2Jnlcyp08lM7Z0+Fl9/+fMmSMXXnhhaCipBtmsfj5anb4T/XMm2dBksj+nkjG2cy/1QTtK3IMAAqkIEPhJRS3Nnxk8puQfwYBcazZ73NE1pFv7k9LcC80hgAACCCCAAAIIIOA+AQI/7lsTr42ovIGfZDb8U90gTEfgR0/l0TdAbdy4UbZt22YEfN5++21Zu3atfPnllzGXzSqEs337drniiitk8eLFoc/FK+DEajza3qovq/VJ1zMW6wh2fYPaddddFxF8itWnvl1Mwz/du3eXBg0aSF5eXrqGRzs5LsCGfo4/AEwfAQQQQAABBBBAwJUC8177SD7/5ofQ2AJBeXz80Pz+rhwsg0IAgZwQIPCTE8vs2klGB35eWfGhHF+/oWvHy8BSF9AwjREWihk+2h8sCoWqwu5NHMjal1w4rHSf/PmqiyIm5JfAj1U9KPWVi/xkMi+wU8+dO3eKvpRN/9Fazbp162TNmjWiL3OLd/kl8GNVs4o177vvvlvuvPPOdC1VqJ10B3LcFvjRiS5dulT69u0rW7ZsifAbNmyYjBw5UipWrGjb1anAiu0B/H5jur8/GzZskMsvv1w++OADo4fTTjtNpk+fLieccEKyQ4t7v1N+0fXxZL5b0QOO/q7ZCfzEqgfHwki1np+uxaA+mC5J2kEAgWgBAj9ZfiYGP7ygSnDvIbqzHPq/bjTso6EfLgQQQAABBBBAAAEE/C5A4MfvK+z8/Mob+ElmUzLVDcJUAz8a7Hn++eeNo831BJ5ULjshnFQLDm4N/KjTpk2bZMSIETJlyhTbbPpGraFDh4q+mapSpUq2P8eNCFgJsKHPc4EAAggggAACCCCAgPsENOyjoZ+wa2+g4p4a4284b6f7RsuIEEAgFwQI/OTCKrt3jtGBn4UrPpTjCPy4d8F8NrJM1gczecJPNgM/evLI6tWrZfLkycYL3+K9LC7e40TgJ31ftlTrb7FG4MbAjz7zWlt75JFHIoa9YMECOffcc5PCdCqwYmcQTn5/otctmfCenbGb9zjl52Tgx6qOnWo93nQo7+eTMbe6l/pgeQX5PAIIxBIg8JPlZ2NwUUlBUGS8OYyqlQ+Rq7ufnuVR0T0CCCCAAAIIIIAAApkRyOSGfmZmRC+ZFvBj4Gf37t3GMff33HOP/Pjjj7ZJ9YSaWrVqSUlJSegzuRr4UQB9A5cWtKZOnWr8o8+Kneviiy+WsWPHSp06dezczj0IWAqwoc+DgQACCCCAAAIIIICAOwWenvu2/LRrT2hwAZHB4wvzi905WkaFAAJ+FyDw4/cVdvf8up55snz+6YbQIAn8uHu9/Da6TNYH/R740VrIu+++a7wEbd68ebYflcqVK0vLli1l48aNEeEgAj+2CRPemAuBn1dffdV4kd6uXbsiPPLz8+WZZ56R2rVrJ3Qyb3AqsBJvAJn4/hD42b8C0Sf83HbbbaJ/VqFChdBN5Q3slPfzth/YGDdSHyyvIJ9HAIFYAgR+svxsFBSV6DmZrcxhtD61jrQ8+dgsj4ruEUAAAQQQQAABBBDIjEAmN/QzMyN6ybSA3wI/27dvN96EpZvg8a5mzZqJBnxOP/104+h3PZ2mevXq8txzz0nfvn1DH7UK/GgfV1xxhfGGN/OKV8CJNY5UTvhJd3HD7vNWWloqX3/9tbz22msyd+5cWbJkSdwwlYZ+Jk2aJIcffrjdLrgPgQgBNvR5IBBAAAEEEEAAAQQQcKfAmx9+Jave/zJ8cKuLC/Nbu3O0jAoBBPwuQODH7yvs7vkR+HH3+vh9dJmsD2Y78KMvJOvTp48jS6phhdmzZ0thYWHcE320fqT1Ga0pNW3aVLTGdPzxxxshDR3bokWLbNWLkv1Feiv7ZOpRyXw+OlRhVR+LtQjRIYRRo0bJ8OHDHVmz8jTqthN+Nm/eLFdeeWXEiwjD5zds2DAZOXKkVKxY0da0Mx34ydT35/333zdCUZ9++qnhoHXd6dOnywknnGDLxe5NTvk5ecKP1Xct2Z8z0T7l/bxd71j3UR8sryCfRwCBWAIEfrL4bAz8+7IWeXnBN8OHcM2FLaRKpYOzOCq6RgABBBBAAAEEEEAgcwKZ3NDP3KzoKZMCfgr86HHx999/f5kigoZ5NMTTvn17qV+/vlSrVk3y8vIsme1suu7YscPYgJ8/f36ojeXLlxvtJ3OtWrVKzjnnnNBbu6yKJ/pmuF69esk777xjNK1vjNO3fbVund3fpfr111/lk08+kQULFsisWbNk9erVZab+4osvyiWXXJIMCfciEBJgQ5+HAQEEEEAAAQQQQAABdwrs3P1feerltyIGV1oaaDnxpo6Rf+jO4TMqBBDwmQCBH58tqMemQ+DHYwvms+Fmsj6YycDPf//7X+OlbhMnTgyt2OjRo0VPsXDiWr9+vfTu3VvWrl0bal7rMN26dZPLLrvMCPccddRRcsghh1h2n0ygRhtI9hfpk20/epDJfL48gZ/77rtPNJxiXgMHDpQxY8bIwQe763c43RT40Zqmniqlz7d5HXPMMbJ79+7QC/f0WdQXHF544YW2Hn+nAiuxOs/U9yd6Xlr3ff7556Vhw4a2XOze5JTfnDlzItZQw0uPP/64VK1a1e7QjPu0NnvrrbfK2LFj4/58TPbnTPQgyvv5pCZlcTP1wfIK8nkEEIglQOAni8/GoDElYwMBudEcQr3a1aV7h8ZZHBFdI4AAAggggAACCCCQWYFMbuhndmb0likBPwV+1q1bZxRgdIPZvAYPHiz33nuvEZSxc9kJ/FgVnB599FHRwE4yV/QGr1Xgxypc5OTb7JIZv3mvnv7zyiuvyKBBgyLegOfWgk4qc+QzmRdgQz/z5vSIAAIIIIAAAggggIBdgbnL18kXm38M3R4MyrgJQ/OH2P089yGAAALpEiDwky5J2klFgMBPKmp8Jl0CmawPZjLwoz7R4ZFkTppJxnffvn3G6Sl6Oo15NWjQQLTe06FDB4neo7ZqO5lAjX4+2V+k/+mnn+Taa6+VF154IdR9Mif8RL9UThuJ9fnyBH5mzJhhvLzOvLp27WoEVQ477LBklsTxe90U+NGX+2nwQ0+J0qtmzZry1FNPyZtvvhnxYsO2bduK1gXr1q2b0MepwIpVx5n8/mzfvl2uuOIKWbx4cWgoyb6Icc+ePXLTTTcZNeRGjRoZpwP17NlTatWqFWrTKT99qWP37t1ly5YtRl+pnlBkVTPWk450HuFXsj9note3vJ9P+KAmuIH6YHkF+TwCCMQSIPCTxWejoKhE/1fwqND/sdi2oZxY5/AsjoiuEUAAAQQQQAABBBDIrEAmN/QzOzN6y5SAnwI/kyZNkgEDBoTo8vPzjYJC7dq1bXHq0fNa3NF/zCtWISm6rxtuuEEefPBBOeigg2z1pRvhw4cPNwpX8fqyeltTsn1p+7oJrHP5/vvvQxvZurkcfty9bnK/8cYbsmbNGvnggw+MU4z69+9vaz5qp0UwDfmYV5cuXYziVY0aNWy1wU0IhAuwoc/zgAACCCCAAAIIIICAewU++XK7LHx9Q/gAtxYX5td074gZGQII+FWAwI9fV9Yb8yoT+Fn5oRx3QnpPG/CGBKPMhkAm64OZDvxEvyytVatWMm3aNKlXr55taq1Z6CkYM2fONIISeiJI69atjSBPhQoVjHa+/fZb6dOnjyxbtizU7mOPPWYEbOyEffRDGzZskMsvv9yoqZhXvEBOsr9IryGFIUOGiNakzCuZoMOqVavknHPOCYVKtA0nAj/RgQYNr7z00kvSsmVL22umN86aNUvuueceqVOnjjRv3lwaN24s559/vu3aW6LO3BL42bRpk/Tt21d0POalwTM9veW7774z6nMlJSWhv9NTr/TlholqkE4FVqxcM/n9sXoRY1FRkfHdsHtFj7d+/fpGkO7UU08NNeGUn5WVBr7OPvtsu8M37nv//feNkNinn35q/Lt+z+bOnWsEiMKvZH/ORA+ivJ9PalIWN1MfLK8gn0cAgVgCBH6y9GwUjFt+gZSWvmx2f9CBFeXPPc7I0mjoFgEEEEAAAQQQQACB7AhkckM/OzOkV6cF/BL4sQrQ6Ebv/fffLwceeKAtRg3F9OvXT2bPnh26P1bgJ7p4oW+D0sKRFh/sXJs3by6zYR+rLy1wXHrppaFmtS99Y1P4JnSiPq3eFBa9CWzndKN4/UQXSgj8JFoV/j6eABv6PB8IIIAAAggggAACCLhbYNIL/5Jfft27f5B5eRcW39hhjrtHzegQQMBvAgR+/Lai3ppP13Yny+cb9wdgFxL48dYCeny0mawPZjrw88UXX0jv3r1l9erVoVVKNohjVYOJDgjY/eX5eI9KdP1G73U68PP000/LVVddZesJ1tBTYWFhxL1OBH6s6mvDhg0zXrBXsWJFW2PduXOnDB48WKZMmRK6P9k6X6KO3BD4+eWXX+T222+XMWPGhIYb/QLDl19+2aghmqf/VK5c2XjB4YUXXhh3ik4FVqw6zfT354knnjDCeOZ18cUXi/5ZtWrVEi278fdLliwR/YxpqsGZxx9/XKpWrRr6vFN+Vi93TPbkMq2D64sn9XtlXrFO0ipvYKe8n7e1IHFuoj5YXkE+jwACsQQI/GTp2Rg0pmRqICB9zO5PqV9T8luckKXR0C0CCCCAAAIIIIAAAtkRyOSGfnZmSK9OC/gl8GO1WaqnzeiG+cEHH5yQUd/2phu71113XcS9sTZcd+/eLQUFBfLUU0+F7rdbvNBNWS0s3Xzzzbb6snrTl85NN3YrVaqUcG561L3OIzzIpMe7a4GsSpUqoc9Hb84nGyyK3gDWjfeHHnpIDj300IRj5AYEogXY0OeZQAABBBBAAAEEEEDA3QIlb22UDz7dEhpkMCjPThia39fdo2Z0CCDgNwECP35bUW/Nh8CPt9bLb6PNZH0w04Efq0CEnvIzefJk0bpFosuqBqMnxuiJM02bNg19PPrFbhqq0Jen6UlAdi6rUJF+Lp2BH6uX3d1www1GfSjRaS/Jji86DJNMIEFrbA8//LDceOONITo113CSnqpk59IX3WmNLjzkoic76Qk/6brcEPixE+bRk520hlhcXByaetu2bWXq1KnGiVWxLqcCK1b9Zfr7s27dOrnssstk/fr1oeFoCEpP6Up0IpfVSVlaP9ZAWfhnnfSLDhzpzxs9YUhP4LJzaQ23V69eEfO3moO2Vd7ATnk/b2c+8e6hPlheQT6PAAKxBAj8ZOHZGPzwgoOCew/5SUQOMru/5KxT5egj9yduszAsukQAAQQQQAABBBBAIOMCmdzQz/jk6DAjAn4J/CjWfffdF/FmoyZNmogWAxIVgEpLS40Tc/TNYT/++GOEe7zQSvSpObo5O3HiRLniiiskLy/Pcv206KHBG32j2pdffhlxT6ziiVWhRD941113GRv+hxxySMxnRQtjGi4Kf+NTrDeBWYWY9G1hkyZNkiOPPDLu87h161bjzVrz588P3ffoo48aQSMuBFIRYEM/FTU+gwACCCCAAAIIIIBA5gS++e4nmbXk/fAOfwlU3FN1/A3n/ZK5UdATAgjkugCBn1x/ArI7fwI/2fXP9d4zWR/MdOBH1/btt98WPYEjvI6iwY8JEyaIBkliXVpPKSkpkT/96U8Rnx06dKjce++9ESGZjRs3Gr9Ar8EF87r77rvl1ltvTXgqjYZpNCwwc+bMMkNZvny5tG/f3nKI0b9If9ttt4n2WaFChZhziv6MnSCNhmZuueUWeeSRR8q068QJP9qJ1cvrNKila3baaafF/cp++OGHRo0p/FQnDXdofcruCS52fiZkO/BjZaQvF9QAV3StT4MtetLV2rVrQ1OLda95Q3TNt2PHjkb4o1atWpY8VkGYeIG18EYy/f3R8JueGKXfF/Oy813QGvBzzz0n+iJFM0ym9eMZM2ZIgwYNIlyc9NNTsLRmGv4zQ/vXlzPG+nlhDu7TTz81XkKpdWnz0u+WBp7q169fZm3LG9gp7+ftfBfj3UN9sLyCfB4BBGIJEPjJwrMxeOyy3sFg8Dmz66r/d7BcfUGLLIyELhFAAAEEEEAAAQQQyK5AJjf0sztTendKwE+Bn+i3I6mZvhlJg0DNmjUr84Yn3eT96KOP5G9/+5tMmTLFkrhLly7GZniNGjXK/L3VG7Y0TKNFHn3DWvRndu7caWzcjho1KrSpHN5ovLelWZ3So5/Vzf7hw4dLw4YNy8xPCwcjRowoM7d4pwNFh5i0j27duhntNG/evEyQSYtn7777rmhRKnyj2c6bxpx6pmnXHwJs6PtjHZkFAggggAACCCCAgL8Fnp7zlvz0n/+GJhkIBK4YP6TjNH/PmtkhgICbBAj8uGk1cm8sZQM/6+S4EyJ/eTj3VJhxpgQyWR/MRuDH6pQetdVf1NfgTufOncuccKMvNdMazD333BPxcrdYpwNZvQRNazx33nmnXH/99VKpUqUyy6l1nhdffFEeeOAB0fqa1aWnsOipI1bXnDlzRF+0Zl46tscff1xOPvnkmI+OVR1PHbS2ddZZZ0XUbbTutWbNGiMYMW/ePMs2nQr8aGfRp/Ton2koQ0179uxZxlRfWqeeWjcL97QT5Ejlu5bNwE+yJ1dp/U2fDT31yLz0+dRnXINqVpcG5PSlhG+88Ybx14leVFiewE82vj9WgSl9VvQ7f+mll5YJTen39aGHHjK+K2bYR13GjRtn1HGj61BO++nzpz8bwoOM1atXlzvuuMNY5+ifOfrMLFiwwKjBhn8/dF31pYtaI7Y63ai8gZ3yfj6V72b4Z6gPlleQzyOAQCwBAj9ZeDYGFZXMDIj0MLs+rdHR0rZZvSyMhC4RQAABBBBAAAEEEMiuQCY39LM7U3p3SsBPgR/duNVTeqzCO61bt5YzzzwzFMLZsGGD/Otf/ypTkOnataux0WoeCa9FI33z0+GHH265BFaby3qjbtBqoaVp06bG59577z3RQFL4CUI1a9aULVu2hNqNF/jRm3RMf/zjHyPecGZ+WANNOlYNGf3666+ib5DT/qIvDUDpG92OO+44y/lYFRzC+zjjjDPk2GOPNf7oq6++Mgw18BN+JdpodupZpl1/CbCh76/1ZDYIIIAAAggggAAC/hR4/d0v5J3134QmFxR5YUJh/mX+nC2zQgABNwoQ+HHjquTOmLq2ayyfb9z/C/8LVxL4yZ3Vz/5MM1kfzEbgR4U1UHDzzTfLxIkTy4DrL/nr6SWNGjUy/m7dunUyf/78iBqM/rnep7/cf9FFF1kumtVL0MzPaRhHgzV6+o6GBVatWiVvvvlmRHBAT+ioV6+eLFy4MNT+008/LVdddZVlf3qaUPfu3SNqQ1pT0VqSnvCip3WMHj1aqlSpEvq8hp/0BJhhw4aVaVPHqLUhbUPXafHixRE1Gw0XaV1HTy0yLycDP3v37pUxY8ZE9Gf2G143U1OtxWmYITz8oPfqXDRQpQGIeCcfpfItjA78pNKGnc9YGVuFofSEFg2AWIU2tB+rume8k11++ukn46SkF154IWKYWkPUOucBBxxgPF+nnnqq8fflCfzo5zP9/dE+tf559dVXl3luwn8m6HfGqi6rn4/3UkSn/TTENW3aNBkwYECZF0NGfz+0Jrxs2bIy89Q53H///aKnllWsWNHycSxvYKe8n7fzHYl3D/XB8gryeQQQiCVA4CfDz8Y1k0sO/r8dsktEQv+Ldfk5TeWolNa4YgAAIABJREFUwypneCR0hwACCCCAAAIIIIBA9gUyuaGf/dkyAicE/BT4UR+dT79+/UQ37ZO5dCNV3yCmb4DSzXAtDOl1yimnyPPPP2+coBPrSqVPLcwcc8wxxlvizCtR4Efvszq23e48NexTXFxsebx7eBsaStLizz/+8Q+7TYfuU8eioiKjQBFroznpRvlATgqwoZ+Ty86kEUAAAQQQQAABBDwmsPX7XfL8q++Fj3rvf6pJ5af+mL//2B+PzYnhIoCAtwQI/Hhrvfw2WgI/fltRb80nk/XBbAV+dEU09KMBBf0n2UsDAFqvuPjii2MGKjSgMnbsWLn77rvL/AJ+ov66detmnByydu3aiBNXRowYIfqPVYhjx44dorWgmTNnWjavISb9ZftatWpF/P327duNX/DXgIjd6/zzz5cJEyaIhk/69u0b+piTgR/tRE319BGtg4WfqmJn3Br20bXWQIQTNaZsBX60tnfllVdGvNBPQ2Hjx4+PCHdZGb399tvSo0ePiOBHQUGBEQLTkFj4pYGShx9+WG688caY3BrSOfvss42/L2/gJ9PfH3NS+jJCra/qdy+Zq3///kZYRmuZVlcm/LSPl156qcypPXbmoePW04x0HvG+H+UN7JT383bmEu8e6oPlFeTzCCAQS4DAT4afjYIxJT0lINPNbv9Q+RC5qvvpGR4F3SGAAAIIIIAAAggg4A6BTG7ou2PGjCLdAn4L/KjP119/bRx/bnXST7SfFg/0TVBaKKlbt65xOo6GXbTAY15Tp041AizxLi226FvL9E1z8QoY4YGYGTNmRBRZ9K1S2sbBBx8cty8tcD322GPGMfTRbz6z+mC84+BjdaQn/Tz55JPGW9Ts9KHtaNFM3fVNYbHeRpbu55f2/CvAhr5/15aZIYAAAggggAACCPhLYMrct+Xfu/bsn1RQehUPzZ/hr1kyGwQQcKsAgR+3rkxujIvAT26ss1tnmcn6YDYDP+pfWloqS5cuNV7atmLFCltLomGKkSNHGnWfRJeGFjSAo/drzSzR1aJFC7nllltEAz8HHXSQRJ/a07VrVyOYc9hhh1k2pfcPGjQoIvxh3qgn/OjpLOYJLOENmLUh/YV/fXFbrEvrXlpv0tORtD4U/cv7Tgd+dFwaanj33XeNcMLs2bMTkRp/r566Bk7WmLIR+NFQja6FvpDPvDSMput8+umJf+dVT6vR4Jq2YV66xlon7NWrVxnbRC/10zCWhs70Km/gR9vI9PfHnLDduqzerydx3XnnncZLH/U7G+/KlN+mTZuMn2n6HNgJxunPNA3R6VwSXeUN7JT384nGl+jvqQ8mEuLvEUAgVQECP6nKpfi5QWNKpgYCEvpNq+aNjpZ2zeql2BofQwABBBBAAAEEEEDA2wKZ3ND3thSjjyXgx8CPzlULQB999JFRSNAN/LfeeitUANFiQZMmTaRLly7SqVMnOeKIIyJ4Zs2aZWz6mpfdt2xpAUPDMfpmpiVLlsgbb7xh9KkFlTZt2kj37t2NdmvUqGE0Xd4NUy3u6Nxefvll+eCDD4zj6c1N4datWxunEulbv84888yEbwiL9XzoZv/q1atF3/i1atUq421ZZiFJN5UbNWokHTp0kAsuuMAonOXl5fFlQyAtAmzop4WRRhBAAAEEEEAAAQQQcFxg5btfyJr134T6CQbl2QlD8/e/QtzxEdABAgjksgCBn1xe/ezPncBP9tcgl0eQyfpgtgM/5jprsGD9+vVGDUbrFevWrQu9sMysV5xzzjlGcOToo49O+sVkO3fulEWLFsmCBQuMWogGVvTSGo+GfNq2bSsa5tEaU/jpGnpqT79+/ULBFg1j6C/x61hiXRpW0JfWvfLKK/Lmm29G/MJ/+AksVp/ftm2bYTB//nxjnFqXMseoNa/LL79cNFBi7rFnI/BjjltrdRpsmDNnjixfvtxYPzNUpWNs3LixUWPS+pmuodM1pmwEfqZPny7XXXddxBqPGzdObrjhBtvP6NatW+Xaa6811ty8WrVqJZMnTzbqdNGXvtRPn2PtW2t84S/2u+2224wTrSpUqJCWwI/Zdya/P+Hz1e/D3LlzZfHixcZ31ny+9Hk644wz5LzzzjPqwVWqVLH9PxmZ8tO68jfffGOs1bJly8qMX3/W6KlfOodkfqaVt/5c3s/bho5xI/XB8gryeQQQiCVA4CfDz0ZBUckOEfmD2e2lnU+V2kdUzfAo6A4BBBBAAAEEEEAAAXcIZHJD3x0zZhQI+Edg0qRJMmDAgNCERo8ebRzhzoUAAlKm0PXJ1r2wIIAAAggggAACCCCAgAsFNm/7SV5c/H74yP5dXJhfzYVDZUgIIOBDAQI/PlxUD02JwI+HFsuHQ6U+6MNFZUoIIIAAAtQHeQYQQMAxAQI/jtGWbXhw0ZJzgpK3yPybSoccKP0ubpXBEdAVAggggAACCCCAAALuEmBD313rwWgQsCugb20aOXKk8Y95TZ06Vfr0CR1oa7cp7kPAlwK8wcuXy8qkEEAAAQQQQAABBHwq8MTs1bJ7z6+h2QWktMv4wrNe9el0mRYCCLhIgMCPixYjB4dC4CcHF91FU6Y+6KLFYCgIIIAAAmkToD6YNkoaQgCBKAECPxl8JAaNKRkbCMiNZpeNjz9KzmpVP4MjoCsEEEAAAQQQQAABBNwlwIa+u9aD0eSOwOuvvy433XST1K1bV/RI9TZt2hhHw1eoUMEWwo4dO6Rfv34ye/Zs4/7KlSvLq6++Kq1bt7b1eW5CwO8CbOj7fYWZHwIIIIAAAggggICfBJas/lTWfbY1NKVgUMZNGJo/xE9zZC4IIOBOAQI/7lyXXBkVgZ9cWWl3zpP6oDvXhVEhgAACCJRPgPpg+fz4NAIIxBYg8JPBp6OgqOQjEWlkdnn+mY3k+GMOy+AI6AoBBBBAAAEEEEAAAXcJsKHvrvVgNLkj8PHHH0vPnj1l7dq1xqQ7duwozz77rNSqVcsWgoZ7evToIbt27Urp87Y64SYEPCzAhr6HF4+hI4AAAggggAACCOScwGdffy/zV6wPn/f64sL8k3IOggkjgEDGBQj8ZJycDsMECPzwOGRTgPpgNvXpGwEEEEDAKQHqg07J0i4CCBD4ydAz8JdxSxvsKw1sCO9u4OVtpWLFvAyNgG4QQAABBBBAAAEEEHCfABv67lsTRpQbAt9//71ceeWVsnDhwtCEn3nmGenTp49Eb0RGi6xfv17++Mc/yurVq0N/NXz4cBkxYoTtE4JyQ5lZ5rIAG/q5vPrMHQEEEEAAAQQQQMBrAnv3lsrE51+PGHaFvGDDh27s9LHX5sJ4EUDAWwIEfry1Xn4bLYEfv62ot+ZDfdBb68VoEUAAAQTsCVAftOfEXQggkLwAgZ/kzVL6xOCikoKgyHjzw8fWrCYX5Z+cUlt8CAEEEEAAAQQQQAABvwiwoe+XlWQeXhPYt2+fPPjggzJs2LDQ0KtXry533HGH9OvXT6pUqVJmSnv37pWSkhK5/fbb5a233gr9fatWrUTDQvXr1/caA+NFwDEBNvQdo6VhBBBAAAEEEEAAAQQcEXip5EP5asuOUNsBkcHjC/OLHemMRhFAAIHfBQj88ChkU4DATzb16Zv6IM8AAggggIAfBagP+nFVmRMC7hAg8JOhdSgYUzJbAnKR2V27ZvWkeaOjM9Q73SCAAAIIIIAAAggg4E4BNvTduS6MKjcENm3aJH379pXXX498i7EGf9q0aSMtW7aUAw88UDQctHbtWuNEny+//DICp06dOjJu3Di56KLQ/7ubG3jMEoEEAmzo84gggAACCCCAAAIIIOAtgTXrv5GV736xf9BBeal4aP7F3poFo0UAAa8JEPjx2or5a7wEfvy1nl6bDfVBr60Y40UAAQQQsCNAfdCOEvcggEAqAgR+UlFL4TMFRUt/EgmEXpHc+9xmcni1/0uhJT6CAAIIIIAAAggggIB/BNjQ989aMhNvCrzzzjsyaNAgI8yT7NWgQQMj7NOlSxeJ3rxMti3uR8BvAmzo+21FmQ8CCCCAAAIIIICA3wW27/iPTHvl3bBpBncWF3aq6vd5Mz8EEMiuAIGf7Prneu8EfnL9Ccju/KkPZtef3hFAAAEEnBGgPuiMK60igIAIgZ8MPAUFY5e2lWBgpdlVpUMOlH4Xt8pAz3SBAAIIIIAAAggggIC7BdjQd/f6MLrcENi+fbuMGTNGJk6cKLt27Uo46cqVK0uPHj3kzjvvlLp16ya8nxsQyEUBNvRzcdWZMwIIIIAAAggggIDXBZ6YvVp27/l1/zQCwXbFQzpFHovr9UkyfgQQcJUAgR9XLUfODYbAT84tuasmTH3QVcvBYBBAAAEE0iRAfTBNkDSDAAJlBAj8ZOChGFS0dFhAAveaXTWoe4R0adMgAz3TBQIIIIAAAggggAAC7hZgQ9/d68Pocktg27ZtsnTpUlm0aJFs2LBBVq1aFQJo1qyZNGnSxDjNp1OnTnLEEUfkFg6zRSBJATb0kwTjdgQQQAABBBBAAAEEXCCw6I2P5eNN20IjCUrw9gmFnUa7YGgMAQEEfCpA4MenC+uRaRH48chC+XSY1Ad9urBMCwEEEMhxAeqDOf4AMH0EHBQg8OMgrtn04KKSV4IiXc1/79Syvpx8wlEZ6JkuEEAAAQQQQAABBBBwtwAb+u5eH0aHAAIIIJCaABv6qbnxKQQQQAABBBBAAAEEsinw4catsvTNT0NDCIgsHF+Yf242x0TfCCDgbwECP/5eX7fPjsCP21fI3+OjPujv9WV2CCCAQK4KUB/M1ZVn3gg4L0Dgx3ljKSha+h+RQCWzqyu7nSbVqhyagZ7pAgEEEEAAAQQQQAABdwuwoe/u9WF0CCCAAAKpCbChn5obn0IAAQQQQAABBBBAIJsCO3b+LM/MeydsCMHdxYWd/i+bY6JvBBDwtwCBH3+vr9tnR+DH7Svk7/FRH/T3+jI7BBBAIFcFqA/m6sozbwScFyDw47Dx4KLXWgZl32qzm/879ED500WtHO6V5hFAAAEEEEAAAQQQ8IYAG/reWCdGiQACCCCQnAAb+sl5cTcCCCCAAAIIIIAAAm4RePKl1fKfn38NDScgFVqNL2z/plvGxzgQQMBfAgR+/LWeXpsNgR+vrZi/xkt90F/ryWwQQAABBH4ToD7Ik4AAAk4JEPhxSvb3dgeNKbkxEJCxZjf1jz1Mzm3XyOFeaR4BBBBAAAEEEEAAAW8IsKHvjXVilAgggAACyQmwoZ+cF3cjgAACCCCAAAIIIOAWgVdWrpdPv/o+NJxgUIZMGJo/zi3jYxwIIOAvAQI//lpPr82GwI/XVsxf46U+6K/1ZDYIIIAAAr8JUB/kSUAAAacECPw4Jft7uwVjSqZLQHqa3bRvfpw0bVjb4V5pHgEEEEAAAQQQQAABbwiwoe+NdWKUCCCAAALJCbChn5wXdyOAAAIIIIAAAggg4BaB9zZsltfWfL5/OEGZUTw0v5dbxsc4EEDAXwIEfvy1nl6bDYEfr62Yv8ZLfdBf68lsEEAAAQR+E6A+yJOAAAJOCRD4cUr293YHFZV8ERCpa3Zz+TlN5ajDKjvcK80jgAACCCCAAAIIIOANATb0vbFOjBIBBBBAIDkBNvST8+JuBBBAAAEEEEAAAQTcIrD1+13y/KvvhYYTFNk0oTC/nlvGxzgQQMBfAgR+/LWeXptNdOBn0cp1Uu+EBl6bBuP1qAD1QY8uHMNGAAEEEIgrQH2QBwQBBJwSIPDjlKyIFIxfWUv+97/NZhd5gYAM6tVOAgEHO6VpBBBAAAEEEEAAAQQ8JMCGvocWi6EigAACCNgWYEPfNhU3IoAAAggggAACCCDgKoFgUGTC9JVSqv/FvA44oHbx4HbfumqgDAYBBHwhQODHF8vo2Ul0addYvtj4cWj8BH48u5SeHDj1QU8uG4NGAAEEEEggQH2QRwQBBJwSIPDjlKwGfsYtv0BKS182u6h5WBW57JwmDvZI0wgggAACCCCAAAIIeEuADX1vrRejRQABBBCwJ8CGvj0n7kIAAQQQQAABBBBAwI0CM19dK1u+37l/aHl5Fxbf2GGOG8fKmBBAwNsCBH68vX5eHz2BH6+voLfHT33Q2+vH6BFAAAEErAWoD/JkIICAUwIEfpySFZFBRUtHBiRwp9lFkxNrSYfTj3ewR5pGAAEEEEAAAQQQQMBbAmzoe2u9GC0CCCCAgD0BNvTtOXEXAggggAACCCCAAAJuFFj+9mey9pP9B/oEJThqQmGnEW4cK2NCAAFvCxD48fb6eX30BH68voLeHj/1QW+vH6NHAAEEELAWoD7Ik4EAAk4JEPhxStYI/JTMCYh0N7vo3PpEOem4Ix3skaYRQAABBBBAAAEEEPCWABv63lovRosAAgggYE+ADX17TtyFAAIIIIAAAggggIAbBT76/DtZvOqT0NCCInMnFOZf4MaxMiYEEPC2AIEfb6+f10dfJvDz+jqpd3wDr0+L8XtEgPqgRxaKYSKAAAIIJCVAfTApLm5GAIEkBAj8JIGV7K0FRcu+FAkea36u97nN5fBqlZJthvsRQAABBBBAAAEEEPCtABv6vl1aJoYAAgjktAAb+jm9/EweAQQQQAABBBBAwOMC23fslmmvrAmbReCr4sKOdTw+LYaPAAIuFCDw48JFyaEhdWnbWL747OPQjBe9/pHUO/7EHBJgqtkUoD6YTX36RgABBBBwSoD6oFOytIsAAgR+HHoGBj/82uHBvfu2mc3nBQJS0LudQ73RLAIIIIAAAggggAAC3hRgQ9+b68aoEUAAAQTiC7ChzxOCAAIIIIAAAggggIC3BYqnrZTSYDA0iUDFCkeMv6H9dm/PitEjgIDbBAj8uG1Fcms8XdqeJF98tv9EOwI/ubX+2Z4t9cFsrwD9I4AAAgg4IUB90AlV2kQAARUg8OPQc1DwtyWdpELeErP5I6r/n/Tq2syh3mgWAQQQQAABBBBAAAFvCrCh7811Y9QIIIAAAvEF2NDnCUEAAQQQQAABBBBAwNsC0xe+K9t+/M/+SewrPav4r2ct9fasGD0CCLhNgMCP21Ykt8ZD4Ce31ttts6U+6LYVYTwIIIAAAukQoD6YDkXaQAABKwECPw49FwVjlw2WYPBhs/lG9Y6Us8/g6FuHuGkWAQQQQAABBBBAwKMCbOh7dOEYNgIIIIBAXAE29HlAEEAAAQQQQAABBBDwtsA///WJrP/iu/2TCARuKB7Scby3Z8XoEUDAbQIEfty2Irk1HgI/ubXebpst9UG3rQjjQQABBBBIhwD1wXQo0gYCCFgJEPhx6LkoKCp5REQGmM23bVpPTjvpaId6o1kEEEAAAQQQQAABBLwpwIa+N9eNUSOAAAIIxBdgQ58nBAEEEEAAAQQQQAABbwu889E38vp7X4RP4tHiwvzrvT0rRo8AAm4TIPDjthXJrfEQ+Mmt9XbbbKkPum1FGA8CCCCAQDoEqA+mQ5E2EEDASoDAj0PPRUFRyTIR6WA2371DY6lXu7pDvdEsAggggAACCCCAAALeFMjlDf2PP/5YevbsKWvXri3X4tWpU0fq168vJ554ojRv3lw6d+4sxxxzjOTl5ZWrXT6MAALOCOzZs0eGDBkikyZNCnWwcuVKadu2rTMd0mpWBNjQzwo7nSKAAAIIIIAAAgggkDaBLzb/KHOXrwtvb3lxYX7HtHVAQwgggICIEPjhMcimAIGfbOrTdy7XB1l9BBBAAAH/ClAf9O/aMjMEsi1A4MehFSgoKtkiIkeZzV/V/XT5Q+VDHOqNZhFAAAEEEEAAAQQQ8KZALm/opyvwY7Xy3bp1k5EjR0qzZs0kelPJm08Ko/aCQGlpqSxfvlw2btwo/fv398KQ0z7GTZs2ybRp02TAgAFSrVo1y/YJ/KSd3ZUNsqHvymVhUAgggAACCCCAAAII2Bb49649MmXu2+H3by0uzK9puwFuRAABBGwIEPixgcQtjgkQ+HGMloZtCORyfdAGD7cggAACCHhUgPqgRxeOYSPgAQECPw4s0vX3zatW4aBKP5pN5+UFpKBXOwd6okkEEEAAAQQQQAABBLwtkMsb+k4GfvSpqF69ukyYMME4RYjQj7e/J24ffTAYlA0bNsj9998vU6ZMkVGjRsnw4cPdPuy0ju+HH36QJ5980jBo0aKFPPvss1KjRg3LPgj8pJXetY2xoe/apWFgCCCAAAIIIIAAAgjYFiievlJKS4Oh+/f9srv6I7d122G7AW5EAAEEEggQ+OERyaYAgZ9s6tN3LtcHWX0EEEAAAf8KUB/079oyMwSyLUDgx4EVGPj3ZS3y8oJvmk1Xr3qo9D3/NAd6okkEEEAAAQQQQAABBLwtkMsb+laBn9atW0uVKlVsL+r//vc/Wbt2rfz4Y+h9AxGfrVOnjjz99NPSoUMH221yIwLJCrzwwgvypz/9SXbt2mV8NNcCP5999pn07dtXVq1aZcy/S5cuBH6SfYh8eD8b+j5cVKaEAAIIIIAAAgggkHMCU+e/Iz/+9HNo3qWlgZYTb+r4Vs5BMGEEEHBMgMCPY7Q0bEOAwI8NJG5xTCCX64OOodIwAggggEDWBagPZn0JGAACvhUg8OPA0g4qKukVEJlmNn3c0TWkW/uTHOiJJhFAAAEEEEAAAQQQ8LZALm/oWwV+Vq5cKW3btk1qUfV0le+++05mzpxpnOij7YZfnTt3Nk5dqVmzZlLtcjMCdgX0NBsNvJhXrgV+or/LBH7sPjn+vo8NfX+vL7NDAAEEEEAAAQQQyA2Bea99JJ9/80NoskGR3hMK86fnxuyZJQIIZEKAwE8mlOkjlgCBH56NbArkcn0wm+70jQACCCDgrAD1QWd9aR2BXBYg8OPA6g8qWjosIIF7zaabNawtZzY/zoGeaBIBBBBAAAEEEEAAAW8L5PKGfroCP+FPwJdffimDBg2S+fPnRzwYjz/+uPTr18/bDwujd60AgZ+PpWfPnsZpW3olCvy4diEZWFoF2NBPKyeNIYAAAggggAACCCCQFYEVaz6XdzdsDvUdlODtEwo7jc7KYOgUAQR8KUDgx5fL6plJEfjxzFL5cqC5XB/05YIyKQQQQAABQ4D6IA8CAgg4JUDgxwHZgqKlj4kE+ptNdzjteGnSoJYDPdEkAggggAACCCCAAALeFsjlDX0nAj/6NLz//vvSq1cvWb9+fejhuOaaa6S4uFgqVark7QeG0btSgMAPgR9XPphZHhQb+lleALpHAAEEEEAAAQQQQCANAms//laWv/NZWEvBfxQXdrouDU3TBAIIIGAIEPjhQcimAIGfbOrTdy7XB1l9BBBAAAH/ClAf9O/aMjMEsi1A4MeBFSgoWrpIJHCO2XS3DifJcbVrONATTSKAAAIIIIAAAggg4G2BXN7Qdyrws2/fPhk+fLjcd999oYejTZs28txzz0mdOnW8/cAwelcKEPgh8OPKBzPLg2JDP8sLQPcIIIAAAggggAACCKRB4PPNP8i85R+FtRR8tbiwU5c0NE0TCCCAgCFA4IcHIZsCBH6yqU/fuVwfZPURQAABBPwrQH3Qv2vLzBDItgCBHwdWoKCoRHd+G5lN9z63uRxejTdpO0BNkwgggAACCCCAAAIeF8jlDX2nAj/6SEQHMJo0aSIzZsyQBg0aePyJYfhuFCDwQ+DHjc9ltsfEhn62V4D+EUAAAQQQQAABBBAov8D2Hbtl2itrwhtaX1yYf1L5W6YFBBBA4DcBAj88CdkUIPCTTX36zuX6IKuPAAIIIOBfAeqD/l1bZoZAtgUI/DiwAoOLSnYGRSqbTV93aWs5+KADHOiJJhFAAAEEEEAAAQQQ8LZALm/ouznwEwwG5ZtvvpF58+bJwoULZe3atfLll18aD1uzZs1EA0TnnXeedOnSRapUqVKuh3Dv3r3y7rvvGv28/vrr8tZbb8mPP/4olStXlqZNm0q7du3k/PPPl1atWknFihWT7stsf86cObJ8+XJ57733ZNeuXUY7rVu3lubNm8uFF14obdu2lUqV7L2oYc+ePTJkyBCZNGmS0Y46aOilRo3fTnbduXOnLFiwQF5++WVjbrrWZn8tW7aUyy+/POX57NixQxYvXmy0r+ui7etVvXp1Y110Tuecc47R/iGHHJLQ64cffpA+ffrIokWLjHv//Oc/y9ixY+Xggw+W999/Xx566CFjHrom2nbnzp2lZ8+eMmvWLBkxYkTC9sPbNMcT3afes3LlSmMN7Fzl/bz2sW3bNlm6dKkx73BHDcXpM67z7N69uxxxxBGWQ9JnVZ9NO1d04C76+Ul2/ub49TmYO3duxDOmp3hpf/n5+XLBBRdI3bp1JS8vz84wywQFw9dEv0erV6+W559/Xt58801ZtWqV0abppd8h/ZlQ3p8HtgbqkZvY0PfIQjFMBBBAAAEEEEAAAQTiCPz3l//JYy/+9v//6BUQ2TW+ML98GyGII4AAAmECBH54HLIpQOAnm/r0ncv1QVYfAQQQQMC/AtQH/bu2zAyBbAsQ+EnzClx3/z+rHnhgxX+bzVaskCcDe9r7paU0D4XmEEAAAQQQQAABBBBwvUAub+g7GfjRIMqAAQNC65/MCT+bNm0yghxTpkxJ+PxoyOSOO+6Q6667znZYxmy0tLTUCFyMGjVKVqxYkbCvM888U+6//34544wzJHqjzOrDv/zyixFYeuCBB4wQUaJLgxJ/+ctfbM0lVuCnatWqMnPmTBk5cmQo5BOr3xYtWsi4ceNsz0cDN2PGjJFHH33UCN8kujSIceedd8qll14qBx10UMzbrQI/Dz74oLH+w4YNC4WjwhuoWbOmEZLSsdi5zBCRGwI/27dvN9ztOOrzPWjQIPnrX/9qBNDCr2wFfvT7qc/B008/bbk20etx8cUXG99RDTEl+t5En9RkBn40JDd8+HDj+xTvUi/9Pl977bVxnzk7z4wf7mFD3w+ryBwQQAABBBBAAAEEEBCZOON12buvNETx6696jxIfAAAgAElEQVR7//DYrWf/hA0CCCCQDgECP+lQpI1UBQj8pCrH59IhkMv1wXT40QYCCCCAgDsFqA+6c10YFQJ+ECDwk+ZVLPh7SUPJk/Vms1UrHyJXdz89zb3QHAIIIIAAAggggAAC/hDI5Q19pwI/errM4MGDIwI7ekLOM888I9WqVYv54GgA58UXXzTCDeZpPnafMj1Rpri4WOrXr2/rI3rCzu233y7jx4+3db95k4Yu9PSZq6++Ou5pPxqI0YDCxIkTk2pfb9aAhPahAaBYl1Xg57HHHjNO/Bk9erTtPjUgMWHCBOPEnHhhjM2bNxvBEz1pJ9mrf//+RlBK+7K6ogM/ev/pp58uN910U8xAyTXXXCNHH3203HPPPbaG44bAj55apSc8aRDOPHHJ1uBFjBOmdJ3Cn4lMB350/Hoa0Y033pj0+HXti4qKjJOc4p2SZRX4+e6776SwsDCpnwkanLv33nuTDgHaXQ+v3MeGvldWinEigAACCCCAAAIIIBBf4Om5b8tPu/bsv6lUGhXflL8BNwQQQCAdAgR+0qFIG6kKEPhJVY7PpUMgl+uD6fCjDQQQQAABdwpQH3TnujAqBPwgQOAnzatYMLakowSlxGy21uFVpMfZTdLcC80hgAACCCCAAAIIIOAPgVze0Hci8KOhgGnTphmhBg3VmNfdd99tBGxihUpifU4/ryfF6Kk6DRs2NJpbv369LFu2rEwAoFWrVjJ58mRp1KhR3Idz9+7dcvPNN1uGcfQUks6dO0uNGjWM8esJIxrSCL809KPhml69eln2owEFDZhYhWPstK+Ntm3bVp544glj7lZXdOBHTx/Sth9++OHQ7RoO6dixo+Gxb98+0VNSlixZUuZ0nkSnL8Xyil6XWF46IF3/W2+91TLsER340XY1NLZlyxZjLmeddZZ06NDB+O+6FjoHDYbpqUEffvih8ef6n1OnTg3N/bzzzpP27duH/v3YY481Tho68MADjT+L7lP/zDxNxs5PtlQ+r2PXoFh0mE3DMDrHpk2bSoUKFWI+3xoE00DX4Ycfbgzx008/lVmzZhn/XQNmGqgzzXTNL7/8cjFPNFIrfV6POuoo4/7o5yfR/ON9P+2OX783GoIbMmRIzNBPdOBHTwbSeZlm2oZ+N9q0aWOs5VdffWU8D1YBKn0eNGCUyxcb+rm8+swdAQQQQAABBBBAwE8CL/xzrXy7fef+KQUkv3hI/jI/zZG5IIBA9gQI/GTPnp5FCPzwFGRTIJfrg9l0p28EEEAAAWcFqA8660vrCOSyAIGfNK9+wZiSnhKQ6WazJxxzmJx3ZvxfeEvzEGgOAQQQQAABBBBAAAHPCOTyhn66Az+xTujR8MHMmTOlcePGMZ8LqzBEixYtjFM68vPzywQENLCgoQ8NBIQHKKJDEdEdavBFTxrRwE/41a1bNxkxYoQ0b95c8vLyQn+lc9KTVIYOHSpvvfVW6M81dKCBgrp160a0o+PStvW0ofBLxzVq1CjDIHqTbdOmTUbfU6ZMKfOZ8IBH+F9aBTbMv9fAjLpowMUMfJh/t337drnrrrvKhJ3GjBljBDGsAlnz58+X3r17hwJcGiTSk5HOPffcMuuiwZCNGzfKLbfcIrNnzw4NOd4zYBWe0Q9qP3/729+MeZhrou1rqEWDH/qPeUUHRdRawyWxrlQCO+FtJft5DedceeWVsnr16lAzGpTRderXr59UqVIlYqg7duyQv//974ZzeHBu3LhxcsMNN5RZp+jvcpcuXURNNLhmdSUb+NHvgIZnwr9rOn79fuq8KlWqFNHNL7/8Ynw/dR3CwziJwnLR62g2qp8bOHCg6Mk9NWvWLNPXc889Z5wIpcEn89LvnIbm4p0q5pn/oUpxoGzopwjHxxBAAAEEEEAAAQQQcJnAghXrZePX3+8fVVB6FQ/Nn+GyYTIcBBDwqACBH48unE+GTeDHJwvp0Wnkcn3Qo0vGsBFAAAEEbAhQH7SBxC0IIJCSAIGflNhif2hwUUlBUGS8eccp9WtKfosT0twLzSGAAAIIIIAAAggg4A+BXN7QT0fg5z//+Y9oiERPR3n++edl3rx5EQ+G/qL+o48+agRGYp3us23bNunfv7/MmTMn9NkLL7xQJkyYILVr1477oL3zzjsyaNCgiCCFnr5z7bXXWva3bt06ueyyy4xTVMzr+uuvlwceeCAiQBLdqd7/xz/+MaIfq5CMnuqjAYjwkMawYcNE/4kORYT3sXfvXsNJ77MT8IgV+NFTjh5//HE5+eSTY7pZndjTtWtX4ySVww47LOJzv/76q3Eyz9ixY0N/rkGOSy65JO66bN261VgDDQuZlwatNFQUfcUK/Oh4NGQS67kJb8fNgR8NmY0cOdI45ci8NMz05JNPGmG2WPPTZ0KfMfU3L11fPUGrXr16EYxOBn40fKQnVmloz7z0VKhHHnnEOHkr3qVBp4KCAnn11VdDt8UKy+kNVoEf/RkyceJEueKKKyLCeOH9Wp1ApJ975ZVXjBOBcvViQz9XV555I4AAAggggAACCPhNoOStjfLBp7+dgqtXQGTw+ML8yDeN+G3SzAcBBDImQOAnY9R0ZCFA4IfHIpsCuVwfzKY7fSOAAAIIOCtAfdBZX1pHIJcFCPykefULxpaMkKDcZTbb8uRjpfWpddLcC80hgAACCCCAAAIIIOAPgVze0LcK/KRzVfUX7vWUFQ15VKxYMWbTs2bNMk5xMS8NNUyePFn0VBg7l4YJevToEQrKdO7c2Tgt5//Zu/e466s5f/zrrlAhU42hkzKkEh1EkX5KdCDdjZzSgd88KKbCKDPKWejAyBgVKTNUUhS6k9JB5UdKEskUMcqQMD9NZXL40v19rG2u3XVd9772tQ+fvT/r/fk89+PRH+5rf9Z6r+d73Q5rXS+f+W8CyaGAHFzJb+uZ+eyxxx6dgMwjH/nIRaeaH0aYP08O0uRww8c//vHuWC972cs6b2mZ/waXXpPlgEd+08/RRx/d/XG/Nwll1/wGoJlP9s4hmRyWWuzzjW98I/3N3/xN5205+fPEJz6xE9jadNNN5zyawx45wDQT3MlBj7PPPjvltwgt9pnf1zxODnHNfjNPHqNX4GehHi40Z8mBnx//+MedwNvst/sMGmbqFYbL+zW/FWj2Z5KBn8suuyzlt+XMBNFy/84555y06667LrYFOj+/4YYb0j777DMnZLfQm4p6BX7y39f8JqEHPehBfefLezW7zH6z1Cc+8YmU/w629eNAv62dt24CBAgQIECAAIGmCVx9w23pGzf+5P5lLUnvOOH1z3xn09ZpPQQI1CMg8FOPu1n/LCDwYyfUKdDm+8E63c1NgAABApMVcD84WV+jE2izgMBPxd1/zfFXfHB5Wv7amWGf8aS/Tltt2v//FbviEgxHgAABAgQIECBAIIxAmw/0Jxn4yQGSd7zjHZ1QyUorrbTgfugVkun3hp5eA/UaI79pZ+nSpXO+/l//9V+d8MpFF13U/fMzzjij8xaZQT45HJPDA5deemnn6zn4kMNGT33qUzv/Or9taM899+yGaHLg6POf/3zadtttBxm+851e4ZBeNfZ6w89Cb+npNfntt9/eWfcVV1zR/XF+S9P8t6HMD+NsvPHGnbDHFltsseiabr755nTQQQd1wk5bbbVVJ0yU3640P7jRK/Bz5JFHdt6Is/LKKy86T/5CyYGf+bXlfXnKKaekv/qrvxpobR/72Mc6b0ua+Rx88MGdN/+suuqq3T+bVOCn1xueXvva16b3vve9iwZwZorrFbRbaK/OtxrmLT35TUo5YHjMMcd0XY466qjOn7X140C/rZ23bgIECBAgQIAAgaYJfPvmn6WvfOs/ustakpb8y4cO2+l1TVun9RAgUI+AwE897mb9s4DAj51Qp0Cb7wfrdDc3AQIECExWwP3gZH2NTqDNAgI/FXf/Ncd/+bTlackBM8Pu8rTHpc0e/YiKZzEcAQIECBAgQIAAgWYItPlAv+rAT/7l/Gc961npJS95SSf48uAHP3jRTTK/hmHeIDN78Pymm1e/+tXdP+oVGJkfyMlvEvrUpz6VHv3oRy9aZ/5CDhTkN/BcddVV6clPfnLnLTf5TTQbbvjnN6rOr2GhN9r0m6xXaCG/yefYY49ND3zgA7uP9gr8DBOSyW9rOeSQQzpvBJr59Ar83Hvvvel1r3td5y1IM58DDzywU89aa601kNtiX+oV+Bn2zSylBn56BWZyWCf3dP5h60JO+Q05uQf5LVRbb7112mabbdIOO+wwJ3AzqcBPr2BYDrntsssui7V1zs/zGvJbuG655ZbOn+cw3Pnnn99Zy+zP/D7utNNOnTDXuuuuO9B88/8OCvwsmeP2gzv+OJCjLxEgQIAAAQIECBAgUJbATT/+Rbrk6z/oFrUkLT/9Q4ft3N7XmZbVHtUQCC8g8BO+haEXIPATun3hi2/z/WD45lkAAQIECCwoIPBjcxAgMCkBgZ+KZQ85/vJlS1Lac2bY5z3j8emv11+74lkMR4AAAQIECBAgQKAZAm0+0O8V+Mlvq8lvZOn1ufvuu9PVV1+9wo+e+9zndt6ikcM6q6222lAb45JLLkm77rpr95k99tijE0JZc801hxrnK1/5Stpxxx27z+RwQQ6pPOxhD+v+2dlnn5322Wef7r/Ob0354Ac/mFZfffWh5ur15d/97nfp8MMPTyeddFL3x8cff3wn2DHsZ9myZWmvvfbqPrbbbrt1Qg9rr33//67rFfgZJiTT6/legZ9cxPw3zOQ/y29w2n///dPznve89LjHPS6tssoqwy6z+/1egZ+FalloklIDP3feeWfnrVIXXHBBt/Qrr7wyPeMZzxjZq9eDkwr85L/v+e9nDojlz/bbb5/OPPPMbsht0EXcddddnbcU5bdDzXx6vblqfh+H/Ts67D4YtP6o33OgH7Vz6iZAgAABAgQIECAwV+A/fvr/py985d+7f7g8pfNPPOyZc19rDI0AAQIjCgj8jAjnsUoEBH4qYTTIiAJtvh8ckcxjBAgQIBBAwP1ggCYpkUBQAYGfiht36PGXX5FS6v6m297P2iKt/4j7f8mt4ukMR4AAAQIECBAgQCC0QJsP9HsFfhYLWuTQz7nnnpuOO+64lJ+f+eSwT35zyc477zzwm0vys/PfyPH0pz897b777ukBD3jAUPvqpz/9aTrhhBO6z/R6M8i73vWu9La3va37nfy2nvzPoG9a6VdQr0DDeeedl5YuHf73b+a/DaXXW496BXbOOuusztuVBvkME/j52c9+1gmtXH755T2Hzm84yt5777132nbbbdMjHvGIoUznB3423njjTjBkiy22GGQpne8MG/QYN2Q06PPz/47loNSnP/3ptOmmmw68tkG+OKnAz/zwWa8g3SD19XpzVa+378zv48EHH9z595VVV111kGmG3gcDDRr4Sw70AzdP6QQIECBAgAABAgRmCfz0F3elz152w2yTK0847Jk7QSJAgEAVAgI/VSgaY1SB+YGfi7/272mjxzxu1OE8R2AogTbfDw4F5csECBAgEErA/WCodimWQCgBgZ+K2/WaD1z+zeXL0zYzw+6z+9bpr9Z6SMWzGI4AAQIECBAgQIBAMwTafKA/SuBnpuu33HJLOvTQQ9PFF1/c3QgPfehD0wc+8IH08pe/fOA3vswP4VS1q+aHZJYvX57e+c53dv6Z+Rx99NHpyCOPrGTKQQMgg0w2vy+DBn4WC2vNnnuYwE9+Lr9B6aCDDpoT8lpoLdttt10n/LPnnnumTTbZJK200kp9lz3frtd6F3MrNfBz8803pxe/+MXpu9/9bmcJ22yzTcrBrMc+9rGLLWmon08q8DPf9VWvelXn7/iwb/LKi5n/d32QwE+v7/SDGXYfDIUc8MsO9AM2TckECBAgQIAAAQIEegj88te/SWdddH33J0uWpOs+9PpnPhkWAQIEqhAQ+KlC0RijCuz69MenW3/0g+7jAj+jSnpuFIE23w+O4uUZAgQIEIgh4H4wRp9USSCigMBPxV079PjLb0opdf/vgg943jZpzTVWr3gWwxEgQIAAAQIECBBohkCbD/THCfzk7t90003pb//2b9M111zT3Qw59PORj3wkvfSlLx3oLS/TCvz0CricccYZab/99qtkI08y8JMLnB/mGTawM3+Rozx/6623dt6IdNpppw1slt9oc/jhh6f8ZpgHP/jBPZ9rcuDna1/7Wtphhx26695tt906b6FZe+21BzYc5IsRAz+9wkPjBnbGfX4Q60jfcaAfqVtqJUCAAAECBAgQILCwwJ1335tO/8J1s79w8wmHPXMzZgQIEKhCQOCnCkVjjCqwQuDnqpvSRn+98ajDeY7AUAJtvh8cCsqXCRAgQCCUgPvBUO1SLIFQAgI/Fbfr0OOvuC2l5Y+aGfZv99o2PfTBD6p4FsMRIECAAAECBAgQaIZAmw/0xw385B2Q3/CTwxz33HNPd0NsuOGG6ROf+ETacccdF90kAj8rEs3vy8Ybb5zOOeectMUWW3S/PEpgZ/ZMoz6f35R02223pRyWyv/kWgf5PP/5z++8GSbvjfkfgZ9BBPt/J2LgJ79dK//9X3nllbuLGzewM+7z43eirBEc6JfVD9UQIECAAAECBAgQGFXgnv/5ffq3874x6/ElPznhsJ1W/B/Yo07gOQIEWi0g8NPq9te++F233yzd+h+3dOu4WOCn9p60qYA23w+2qc/WSoAAgbYJuB9sW8etl8D0BAR+KrY+9PjLf5lSevjMsAfu/dS02qoPqHgWwxEgQIAAAQIECBBohkCbD/SrCPz88Y9/TMcee2x661vfOmdD7LXXXunkk09Oj3jEI/pulPmBn6OOOmqFsarYaX/605864x5zzDHd4Y4++uiUQwdVfCb5hp8tt9wynX322WmTTTbpljpqYGdmgHGfz+Pcd9996T//8z/TV77ylXT++eenyy67LP36179ekDOHfvKeePjDu/9ztfPdJgd+brjhhk4g7pZb/nxpvc0226SzzjorPfaxj61i23XHiBj46fV3fdzAzrjPV9qUAgZzoF9AE5RAgAABAgQIECBAoAKB3/7u/6RTPnv17JF+dcJhz/yrCoY2BAECBJLAj01Qp4DAT5365m7z/aDuEyBAgEBzBdwPNre3VkagbgGBn4o7cOjxX74rpSVrzAz76hdtnx74gPv/H3Mrns5wBAgQIECAAAECBEILtPlAv4rAT27+HXfckV75ylemCy64YM5eyGGeI444Iq2yyioL7pEcwHnTm97U/fnBBx+c3v/+96dVV1218n01P1z09re/PeV/5h96jTLxXXfd1THIb+KZ+Zx33nlp6dKlQw933XXXpT333DP9/Oc/7zzbKyQybmBn3Od7LeoPf/hD+sEPfpC++MUvps9+9rPpmmuuWeFr5557btp7773n/HmTAz/z/4498YlPTJ/+9KfTpptuOvS+6PfApAI/y5YtSzm8N/PJ4aVTTz01PexhDxuq/rw38r8X5Lc8zXx6Be7GDeyM+/xQiwrwZQf6AZqkRAIECBAgQIAAAQIDCPzh//wpfeQzV8365vK7Tzhs5+H+h9kA8/gKAQLtFBD4aWffS1m1wE8pnWhnHW2+H2xnx62aAAEC7RBwP9iOPlslgToEBH4qVj/0+CvuTWn5ajPDHvySp6dVVl6p4lkMR4AAAQIECBAgQKAZAm0+0K8q8JN3wsUXX9x5k8k999zT3Rgbbrhhyr+A//SnP33BzZLfXLPPPvt0f7777run008/Pf3lX/5l5RvstNNOSy9/+cu74+aAzgc/+MG0+uqrDzzX1772tfSa17wm5bU96UlP6vyTa85vEBok0DDIRPNN9thjj47Jmmuu2X183MDOuM8vto789p8LL7wwHXLIIem2227rfr1XoKuOwE+vgNZXv/rVvnt19pp/+MMfdvZtDmfNfHo9/6tf/Srtu+++6dJLL+1+78orr0zPeMYzFiOc0+s3vOEN6aabbkqbbbZZ5+1AL3nJS9K6667b/c6kAj+DhM8GWcidd96ZDjjggDmhwPymo7yO2Z9xAzvjPj/IWiJ9x4F+pG6plQABAgQIECBAgMDCAn/8033ppLO/NusLS357wmE7DX6YAZcAAQJ9BAR+bI86BQR+6tQ3d5vvB3WfAAECBJor4H6wub21MgJ1Cwj8VNyBQ4+//P+klLr/F9qH7rNDWmmlJRXPYjgCBAgQIECAAAECzRBo84F+lYGf3//+9+nNb35z5+08sz8vetGL0sknnzwnrDL75/MDBeuss076/Oc/n7bddtuhNlh+o8y73/3ubhBn8803Tzko86AHPag7ztVXX5123XXXbihp++23T2eeeWbnmUE/eS2vfvWru18/8sgjU35z0Morr9xZ5+yf5YDDiSeemB760IcOOnwnOPTWt7415TcfzXxe//rXp2OPPTY98IEP7P7ZuIGdQZ/PIZOrrroqfetb30rf/e53O6GNAw88cKD1LF++PH3kIx9JOeQz89ltt906IbC11167+2d1BH56rX+YIM78vZQX0yvw87vf/S4dfvjh6aSTTuqu9/jjj0+5p4N+br/99rTffvulK664ovPIxhtv3HmT1BZbbNEdYlKBn/lz5wlzuG+XXXYZtPzO92644YZOIPCWW27p/Ov89/z888/vvL1q9mfcwM64zw+1qABfdqAfoElKJECAAAECBAgQIDCAwH33LU8nnPXV2d/84wmHPfMBAzzqKwQIEFhUQOBnUSJfmKCAwM8EcQ29qECb7wcXxfEFAgQIEAgr4H4wbOsUTqB4AYGfilt06PFX/Cml5d1X+rzmpf9PWiLvU7Gy4QgQIECAAAECBJoi0OYD/SoDP3k/5F/mz4GQa665Zs72yG+nyYGF+YdL+Uv5zR+veMUr0uc+97nuM29605vSO9/5zrTKKt3/H4O+2+3uu+/uvHUnv8Fn5tMrJPPzn/88vexlL5vztpVzzz037b333gNt5//5n/9Jhx56aPr4xz/e/f55552Xli5d2vnXvcJL+S0mw7zNpVdPzjjjjI7f7M+ggZ2FFjbo8/MDFK961avSBz7wgbTaat2Xyva1y29E2mGHHbrfKTnw84lPfKKzPwb5ZIPDDjtszlcXekPQxz72sZTfJjXzef7zn5/yn81+Y1O/OS+77LKUn5l5e1YOzpx66qnpYQ97WPexSQV+/vCHP6zw5qph90AOsb33ve9N+e/1zGehN3mNG9gZ9/lBeh/pOw70I3VLrQQIECBAgAABAgQWFli+PKUPfer/m/WFJfedcNhOKzMjQIBAFQICP1UoGmNUAYGfUeU8V4VAm+8Hq/AzBgECBAiUKeB+sMy+qIpAEwQEfiruogOZikENR4AAAQIECBAg0GiBNh/oVx34yW90yUGEgw46aM6e2W677VIO/eQ3k8z/5Gf+5V/+Jf393/9990f5jTs5fLHjjjsOtPdyqCbPOROIyG/U+dSnPtV5w8/sTw4e5CBRfiPPzCd/J9f8yEc+ctG5vvKVr6R99tkn5eBQ/uR15Xke/ehHd/51r0BQDpB86EMfSmusscai4//xj39Mb3/729PRRx/d/e78OWZ+MGhgZ6FJB31+/ptZNttss5S9Z79dpt/C5gcwcvDlgx/8YFp99dW7j9Xxhp9eb1J67Wtf2wmmzH4rVK+1/exnP+sE2y6//PI5P14o8PO9730v5Tdd5bclzXz6heBmD9qrT/ktWjnQNvuwdlKBn1zL/MBR/vuV3zCU35Y1yCfvofz3Zvb6e60hjzVuYGfc5wdZT6TvONCP1C21EiBAgAABAgQIEOgvEO1CXT8JEIgj4PdL4vSqiZUK/DSxq3HW1Ob7wThdUikBAgQIDCvgfnBYMd8nQGBQgWjnk8W/K8eBzKBbz/cIECBAgAABAgQIpNTmA/2qAz95P+U39uQ3gHzmM5+Zs736vbXn1ltvTfvvv3/Kb4OZ+eSgy4knnpi22Wabvtv0xhtv7Lw9ZfZbhXK44uSTT+75BpVe4YuDDz64E/R48IMfvOBcOeRxyCGHpPxGn5lPDub84z/+Y1p55fv/T3Xzz3MYZCZ8lL/7ute9Lr3nPe/pO34O+3zkIx/pvAVl9rO5rvwmmdlz5DEHDewstKBBn+8VYtprr706vo94xCP69uaOO+7o9OaCCy7ofi+vMe+P2Z9JBH6OPPLITrBrvtvseeeHQwYJmuXevPGNb0wf/vCHV1j7QoGfXkGzQea677770plnnpny/pzZE1tuuWU6++yz0yabbDJn/vl/l3faaadOeGbdddft2aNB+7/Q3+k8/0c/+tFF316V3/qV34p18cUXz/m7vVAAcNzAzrjPN+0/Ex3oN62j1kOAAAECBAgQINBmgWgX6m3ulbUTiCbg90uidaxZ9Qr8NKuf0VbT5vvBaL1SLwECBAgMLuB+cHAr3yRAYDiBaOeTAj/D9de3CRAgQIAAAQIECBQt0OYD/UkEfnKzv/zlL3cCPDNvwsl/ts4666Qzzjgj7bzzzj33w/y39OQv5VDE2972tvSSl7xkhbDM73//+3Tuueemo446KuV1zHwWC1L0eqNQfvalL31peve73915W8/sQ7Acurj22mvT4YcfPieQ9PSnP72zno022mjOenKQIoeATjjhhDl//rznPa/zdqGtt956zvj5Sz/5yU86gaAcoJj96ResGSaw0Qt8mOdzWOOFL3zhnCBSXk9+G9GTnvSktNJKK82ZIhtff/31KYduZgc9FjKrIvCzbNmylL1mPjkwlt/c9IQnPGHBf//ptf9zoOZ973tfetaznjVnXXkffOtb3+r08Atf+ELPMRcK/OQv9wq15b2a99wLXvCCtNpqq80Z8+677+68CSnXMjsA9s///M8pv4lo/kHtbbfdlvbdd9901VVXdcbJb+E56aSTOn82vz/558P0P38/h/H222+/lOeZ+ay11lrpLW95S+ftWlM4rKAAACAASURBVPPDcvnv5xe/+MXOHpj99zPXlUNf+e/b/DXkcccN7Iz7fNH/YTVCcQ70R0DzCAECBAgQIECAAIFCBaJdqBfKqCwCBHoICPzYFnUKCPzUqW/uNt8P6j4BAgQINFfA/WBze2tlBOoWiHY+KfBT944xPwECBAgQIECAAIEKBdp8oD+pwE/+Zf83v/nN6f3vf/+cTvV7805+w03+/hFHHLFCd3OwIAcwttpqq84bW3LoIIcJZocP8kM5THDcccd1Agj93uyS31qTQzk5EDH/s+OOO6YddtihM1YOolx66aWd8Mrsz2Khol/84hedt9jMfhvQzPM58PPsZz87rb322p0gRw6JXHnllSvUkQMr//Zv/5Y222yznrt92MDG/EGGeX6hfuYx83qe9rSnpUc96lGdKXJ46etf//oKZv2CHlUEfq677rq05557zgmZ5Tnznslhmo033jjlNzKtscYaXYr85p38BqX8VqX5n+yf+7TQPsjhorzu2fu1X+Anj5/7/PKXv3yFfZv3U34jT+51runb3/52uuyyy9Kvf/3rOWX1exPVXXfd1Xmb0jnnnDPnmdyfhz/84ekBD3hAZ/1bbLFF5+fD9D9/P4e4PvWpT6VXv/rVcwJI+Wfz/37edNNN6Yorrlhhnfm7xx57bCc8t8oqq/Tc1+MGdsZ9vsL/aCliKAf6RbRBEQQIECBAgAABAgQqEYh2oV7Jog1CgMBUBAR+psJskgUEBH5sjToF2nw/WKe7uQkQIEBgsgLuByfra3QCbRaIdj4p8NPm3WrtBAgQIECAAAECjRNo84H+pAI/eZPccsst6YADDkjXXHPNnD2T32KTgwm93u6RQz/57R85gDH7rSaDbLoczMiBhhxIWChMMHucHPrJ38//DPPJ4YwPf/jDaffdd++5hpmxfvWrX3XCIP/6r/86zPCd7+a35xx//PGdkMpCn2EDG/PHGfb5HD7J6znllFOGXk8OhOT15DfE9OpNFYGfO++8sxOy+sxnPtOzvhyoyWGQddddd87Pc59yAOX0008feF177LFHOvHEEzthrfwmq5nPYoGf/L0chvq7v/u79J3vfGfg+fIXDzzwwE5YJlv2+iz05qrZ381vW9pll106fzRs//MzeY7Pf/7zK7y1Z5CF5Lrz24zyOvr9/Rw3sDPu84OsJdJ3HOhH6pZaCRAgQIAAAQIECPQXiHahrp8ECMQREPiJ06smVirw08SuxllTm+8H43RJpQQIECAwrID7wWHFfJ8AgUEFop1PCvwM2lnfI0CAAAECBAgQIBBAoM0H+pMM/ORwwKmnntp5287sT35zSg5XLBRmyc/lN+rkcMDnPve5gXZQDsi8853v7LxtpleQaKFB7rvvvvTlL3+5EzC69tprF53rZS97WWeejTbaaNHv5i/kN+N89rOfTcccc0z67ne/u+gzm2yySSdM8eIXv7jzVpp+n1ECG7PHG+X5vJ4cYMpvUZr/dqWFan3+85+f3vKWt/TtTRWBnzx/fsvPIYccskLILP8s77f89puZN9zMrjeHv3IQLe+5+W/Vmf29HCrLb9nJb4fKAZb54ZJBAj95vBwyym+zym+YWizYlvfE2972tvSCF7wgPehBD+q7JxYLZeUwXQ5F5c8o/Z+Z/NZbb01HHXVUx3Ox+vMz+e9N/juW17LYZ9zAzrjPL1ZftJ870I/WMfUSIECAAAECBAgQWFgg2oW6XhIgEEdA4CdOr5pYqcBPE7saZ01tvh+M0yWVEiBAgMCwAu4HhxXzfQIEBhWIdj4p8DNoZ32PAAECBAgQIECAQACBNh/oTzLwk1u/0FtX8htV3vOe9/QNMOQwTg4WLFu2LF155ZXppptuSrne/Mlv2dl8883TjjvumPbcc89OkGCllVYaebflNwvlNxFdcMEFnbe2fPvb3+4EGXLAY9ttt+3Mk4Mrj3/840eaJ4cr8vj5DSvzx99qq63SDjvskHbdddeUw1CLBX1mFjlOYCOPMc7zs9dz9dVXd95WMxOUyb3YbLPNOmZLly7thKMW601VgZ+8rhymOe2009KFF16YvvGNb8wJpMx+w02vzfLLX/6y8wabvA/ymnKoKQd7nvKUp6Sdd965E8TKe2/mkHTUwM/M3Hm+888/P1166aWdkNvM/s6GT3va09Jzn/vctNtuu6U11lhj4L2dQ1lf/OIX01lnndXZc7ODWTlM9q53vSutvPLKY/U/F5ODeT/96U87c11xxRUr1J/Dd/mtSnkN66+//sBBvHEDO+M+PzB0kC860A/SKGUSIECAAAECBAgQGEAg2oX6AEvyFQIEChEQ+CmkES0tQ+CnpY0vZNltvh8spAXKIECAAIEJCLgfnACqIQkQ6AhEO58U+LFxCRAgQIAAAQIECDRIwIF+g5ppKQQIECDQFXCgbzMQIECAAAECBAgQaI5AtAv15shbCYHmCwj8NL/HJa9Q4Kfk7jS/NveDze+xFRIgQKCNAu4H29h1ayYwHYFo55MCP9PZF2YhQIAAAQIECBAgMBUBB/pTYTYJAQIECExZwIH+lMFNR4AAAQIECBAgQGCCAtEu1CdIYWgCBCoWEPipGNRwQwkI/AzF5csVC7gfrBjUcAQIECBQhID7wSLaoAgCjRSIdj4p8NPIbWhRBAgQIECAAAECbRVwoN/Wzls3AQIEmi3gQL/Z/bU6AgQIECBAgACBdglEu1BvV3eslkBsAYGf2P2LXr3AT/QOxq7f/WDs/qmeAAECBHoLuB+0MwgQmJRAtPNJgZ9J7QTjEiBAgAABAgQIEKhBwIF+DeimJECAAIGJCzjQnzixCQgQIECAAAECBAhMTSDahfrUYExEgMDYAgI/YxMaYAwBgZ8x8Dw6toD7wbEJDUCAAAECBQq4HyywKUoi0BCBaOeTAj8N2XiWQYAAAQIECBAgQCALONC3DwgQIECgiQIO9JvYVWsiQIAAAQIECBBoq0C0C/W29sm6CUQUEPiJ2LXm1Czw05xeRlyJ+8GIXVMzAQIECCwm4H5wMSE/J0BgVIFo55MCP6N22nMECBAgQIAAAQIEChRwoF9gU5REgAABAmMLONAfm9AABAgQIECAAAECBIoRiHahXgycQggQWFRA4GdRIl+YoIDAzwRxDb2ogPvBRYl8gQABAgQCCrgfDNg0JRMIIhDtfFLgJ8jGUiYBAgQIECBAgACBQQQc6A+i5DsECBAgEE3AgX60jqmXAAECBAgQIECAwMIC0S7U9ZIAgTgCAj9xetXESgV+mtjVOGtyPxinVyolQIAAgcEF3A8ObuWbBAgMJxDtfFLgZ7j++jYBAgQIECBAgACBogUc6BfdHsURIECAwIgCDvRHhPMYAQIECBAgQIAAgQIFol2oF0ioJAIEFhAQ+LE16hQQ+KlT39zuB+0BAgQIEGiigPvBJnbVmgiUIRDtfFLgp4x9owoCBAgQIECAAAEClQg40K+E0SAECBAgUJiAA/3CGqIcAgQIECBAgAABAmMIRLtQH2OpHiVAYMoCAj9TBjfdHAGBHxuiTgH3g3Xqm5sAAQIEJiXgfnBSssYlQCDa+aTAjz1LgAABAgQIECBAoEECDvQb1ExLIUCAAIGugAN9m4EAAQIECBAgQIBAcwSiXag3R95KCDRfQOCn+T0ueYUCPyV3p/m1uR9sfo+tkAABAm0UcD/Yxq5bM4HpCEQ7nxT4mc6+MAsBAgQIECBAgACBqQg40J8Ks0kIECBAYMoCDvSnDG46AgQIECBAgAABAhMUiHahPkEKQxMgULGAwE/FoIYbSkDgZyguX65YwP1gxaCGI0CAAIEiBNwPFtEGRRBopEC080mBn0ZuQ4siQIAAAQIECBBoq4AD/bZ23roJECDQbAEH+s3ur9URIECAAAECBAi0SyDahXq7umO1BGILCPzE7l/06lcM/NycNvrrx0ZflvqDCLgfDNIoZRIgQIDAUALuB4fi8mUCBIYQiHY+KfAzRHN9lQABAgQIECBAgEDpAg70S++Q+ggQIEBgFAEH+qOoeYYAAQIECBAgQIBAmQLRLtTLVFQVAQK9BAR+7Is6BXbdftN063/8sFvCxVcJ/NTZj7bN7X6wbR23XgIECLRDwP1gO/pslQTqEIh2PinwU8cuMScBAgQIECBAgACBCQk40J8QrGEJECBAoFYBB/q18pucAAECBAgQIECAQKUC0S7UK128wQgQmKiAwM9EeQ2+iMD8wM8lV92cNvSGH/tmSgLuB6cEbRoCBAgQmKqA+8GpcpuMQKsEop1PCvy0antaLAECBAgQIECAQNMFHOg3vcPWR4AAgXYKONBvZ9+tmgABAgQIECBAoJkC0S7Um9kFqyLQTAGBn2b2Ncqqdtl+03TbrDf8XPL1m9OGj35slPLVGVzA/WDwBiqfAAECBHoKuB+0MQgQmJRAtPNJgZ9J7QTjEiBAgAABAgQIEKhBwIF+DeimJECAAIGJCzjQnzixCQgQIECAAAECBAhMTSDahfrUYExEgMDYAgI/YxMaYAyBXZ62abrtxz/sjiDwMwamR4cWcD84NJkHCBAgQCCAgPvBAE1SIoGgAtHOJwV+gm40ZRMgQIAAAQIECBDoJeBA374gQIAAgSYKONBvYletiQABAgQIECBAoK0C0S7U29on6yYQUUDgJ2LXmlOzwE9zehlxJe4HI3ZNzQQIECCwmID7wcWE/JwAgVEFop1PCvyM2mnPESBAgAABAgQIEChQwIF+gU1REgECBAiMLeBAf2xCAxAgQIAAAQIECBAoRiDahXoxcAohQGBRAYGfRYl8YYICAj8TxDX0ogLuBxcl8gUCBAgQCCjgfjBg05RMIIhAtPNJgZ8gG0uZBAgQIECAAAECBAYRcKA/iJLvECBAgEA0AQf60TqmXgIECBAgQIAAAQILC0S7UNdLAgTiCAj8xOlVEysV+GliV+Osyf1gnF6plAABAgQGF3A/OLiVbxIgMJxAtPNJgZ/h+uvbBAgQIECAAAECBIoWcKBfdHsUR4AAAQIjCjjQHxHOYwQIECBAgAABAgQKFIh2oV4goZIIEFhAQODH1qhTQOCnTn1zux+0BwgQIECgiQLuB5vYVWsiUIZAtPNJgZ8y9o0qCBAgQIAAAQIECFQi4EC/EkaDECBAgEBhAg70C2uIcggQIECAAAECBAiMIRDtQn2MpXqUAIEpCwj8TBncdHMEBH5siDoF3A/WqW9uAgQIEJiUgPvBSckalwCBaOeTAj/2LAECBAgQIECAAIEGCTjQb1AzLYUAAQIEugIO9G0GAgQIECBAgAABAs0RiHah3hx5KyHQfAGBn+b3uOQVCvyU3J3m1+Z+sPk9tkICBAi0UcD9YBu7bs0EpiMQ7XxS4Gc6+8IsBAgQIECAAAECBKYi4EB/KswmIUCAAIEpCzjQnzK46QgQIECAAAECBAhMUCDahfoEKQxNgEDFAgI/FYMabigBgZ+huHy5YgH3gxWDGo4AAQIEihBwP1hEGxRBoJEC0c4nBX4auQ0tigABAgQIECBAoK0CDvTb2nnrJkCAQLMFHOg3u79WR4AAAQIECBAg0C6BaBfq7eqO1RKILSDwE7t/0asX+Inewdj1ux+M3T/VEyBAgEBvAfeDdgYBApMSiHY+KfAzqZ1gXAIECBAgQIAAAQI1CDjQrwHdlAQIECAwcQEH+hMnNgEBAgQIECBAgACBqQlEu1CfGoyJCBAYW0DgZ2xCA4whIPAzBp5HxxZwPzg2oQEIECBAoEAB94MFNkVJBBoiEO18UuCnIRvPMggQIECAAAECBAhkAQf69gEBAgQINFHAgX4Tu2pNBAgQIECAAAECbRWIdqHe1j5ZN4GIAgI/EbvWnJoFfprTy4grcT8YsWtqJkCAAIHFBNwPLibk5wQIjCoQ7XxS4GfUTnuOAAECBAgQIECAQIECDvQLbIqSCBAgQGBsAQf6YxMagAABAgQIECBAgEAxAtEu1IuBUwgBAosKCPwsSuQLExQQ+JkgrqEXFXA/uCiRLxAgQIBAQAH3gwGbpmQCQQSinU8K/ATZWMokQIAAAQIECBAgMIiAA/1BlHyHAAECBKIJONCP1jH1EiBAgAABAgQIEFhYINqFul4SIBBHQOAnTq+aWKnATxO7GmdN7gfj9EqlBAgQIDC4gPvBwa18kwCB4QSinU8K/AzXX98mQIAAAQIECBAgULSAA/2i26M4AgQIEBhRwIH+iHAeI0CAAAECBAgQIFCgQLQL9QIJlUSAwAICAj+2Rp0CAj916pvb/aA9QIAAAQJNFHA/2MSuWhOBMgSinU8K/JSxb1RBgAABAgQIECBAoBIBB/qVMBqEAAECBAoTcKBfWEOUQ4AAAQIECBAgQGAMgWgX6mMs1aMECExZQOBnyuCmmyMg8GND1CngfrBOfXMTIECAwKQE3A9OSta4BAhEO58U+LFnCRAgQIAAAQIECDRIwIF+g5ppKQQIECDQFXCgbzMQIECAAAECBAgQaI5AtAv15shbCYHmCwj8NL/HJa9Q4Kfk7jS/NveDze+xFRIgQKCNAu4H29h1ayYwHYFo55MCP9PZF2YhQIAAAQIECBAgMBUBB/pTYTYJAQIECExZwIH+lMFNR4AAAQIECBAgQGCCAtEu1CdIYWgCBCoWEPipGNRwQwkI/AzF5csVC7gfrBjUcAQIECBQhID7wSLaoAgCjRSIdj4p8NPIbWhRBAgQIECAAAECbRVwoN/Wzls3AQIEmi3gQL/Z/bU6AgQIECBAgACBdglEu1BvV3eslkBsAYGf2P2LXr3AT/QOxq5//v1g7NWongABAgQI9Bb4wR1/REOAAIFKBKKdTwr8VNJ2gxAgQIAAAQIECBAoQ0Dgp4w+qIIAAQIEqhUQ+KnW02gECBAgQIAAAQIE6hSIdqFep5W5CRAYTkDgZzgv365WQOCnWk+jDScg8DOcl28TIECAQEwBgZ+YfVM1gRIFop1PCvyUuIvURIAAAQIECBAgQGBEAYGfEeE8RoAAAQJFCwj8FN0exREgQIAAAQIECBAYSiDahfpQi/NlAgRqFRD4qZW/9ZML/LR+C9QKIPBTK7/JCRAgQGBKAgI/U4I2DYEWCEQ7nxT4acGmtEQCBAgQIECAAIH2CAj8tKfXVkqAAIE2CQj8tKnb1kqAAAECBAgQINB0gWgX6k3vh/URaJKAwE+TuhlvLQI/8XrWpIoFfprUTWshQIAAgYUEBH7sDQIEqhKIdj4p8FNV541DgAABAgQIECBAoAABgZ8CmqAEAgQIEKhcQOCnclIDEiBAgAABAgQIEKhNINqFem1QJiZAYGgBgZ+hyTxQocCKgZ/vpw0f/ZgKZzAUAQIECBAgQIAAAQIECFQhEO18UuCniq4bgwABAgQIECBAgEAhAgI/hTRCGQQIECBQqYDAT6WcBiNAgAABAgQIECBQq0C0C/VasUxOgMBQAgI/Q3H5csUCuzxtk3Tbj3/UHfWSrwv8VExsOAIECBAgQIAAAQIECFQiEO18UuCnkrYbhAABAgQIECBAgEAZAgI/ZfRBFQQIECBQrYDAT7WeRiNAgAABAgQIECBQp0C0C/U6rcxNgMBwAgI/w3n5drUCAj/VehqNAAECBAgQIECAAAECkxKIdj4p8DOpnWBcAgQIECBAgAABAjUICPzUgG5KAgQIEJi4gMDPxIlNQIAAAQIECBAgQGBqAtEu1KcGYyICBMYWEPgZm9AAYwgI/IyB51ECBAgQIECAAAECBAhMUSDa+aTAzxQ3h6kIECBAgAABAgQITFpA4GfSwsYnQIAAgToEBH7qUDcnAQIECBAgQIAAgckIRLtQn4yCUQkQmISAwM8kVI05qIDAz6BSvkeAAAECBAgQIECAAIF6BaKdTwr81LtfzE6AAAECBAgQIECgUgGBn0o5DUaAAAEChQgI/BTSCGUQIECAAAECBAgQqEAg2oV6BUs2BAECUxIQ+JkStGl6CqwQ+Ln6+2nDjR5DiwABAgQIECBAgAABAgQKE4h2PinwU9gGUg4BAgQIECBAgACBcQQEfsbR8ywBAgQIlCog8FNqZ9RFgAABAgQIECBAYHiBaBfqw6/QEwQI1CUg8FOXvHmzwC5P3STdduuPuhiXXv399CiBH5uDAAECBAgQIECAAAECxQlEO58U+CluCymIAAECBAgQIECAwOgCAj+j23mSAAECBMoVEPgptzcqI0CAAAECBAgQIDCsQLQL9WHX5/sECNQnIPBTn72ZU3r2UzdJPxH4sRUIECBAgAABAgQIECBQvEC080mBn+K3lAIJECBAgAABAgQIDC4g8DO4lW8SIECAQBwBgZ84vVIpAQIECBAgQIAAgcUEol2oL7YePydAoBwBgZ9yetHGSgR+2th1ayZAgAABAgQIECBAIKJAtPNJgZ+Iu0zNBAgQIECAAAECBBYQEPixNQgQIECgiQICP03sqjURIECAAAECBAi0VSDahXpb+2TdBCIKCPxE7Fpzahb4aU4vrYQAAQIECBAgQIAAgWYLRDufFPhp9n60OgIECBAgQIAAgZYJCPy0rOGWS4AAgZYICPy0pNGWSYAAAQIECBAg0AqBaBfqrWiKRRJoiIDAT0MaGXQZAj9BG6dsAgQIECBAgAABAgRaJxDtfFLgp3Vb1IIJECBAgAABAgSaLCDw0+TuWhsBAgTaKyDw097eWzkBAgQIECBAgEDzBKJdqDevA1ZEoLkCAj/N7W2ElQn8ROiSGgkQIECAAAECBAgQIJBStPNJgR+7lgABAgQIECBAgECDBAR+GtRMSyFAgACBroDAj81AgAABAgQIECBAoDkC0S7UmyNvJQSaLyDw0/wel7xCgZ+Su6M2AgQIECBAgAABAgQI3C8Q7XxS4MfuJUCAAAECBAgQINAgAYGfBjXTUggQIECgKyDwYzMQIECAAAECBAgQaI5AtAv15shbCYHmCwj8NL/HJa9Q4Kfk7qiNAAECBAgQIECAAAEC9wtEO58U+LF7CRAgQIAAAQIECDRIQOCnQc20FAIECBDoCgj82AwECBAgQIAAAQIEmiMQ7UK9OfJWQqD5AgI/ze9xySsU+Cm5O2ojQIAAAQIECBAgQIDA/QLRzicFfuxeAgQIECBAgAABAg0SEPhpUDMthQABAgS6AgI/NgMBAgQIECBAgACB5ghEu1BvjryVEGi+gMBP83tc8goFfkrujtoIECBAgAABAgQIECBwv0C080mBH7uXAAECBAgQIECAQIME5gd+GrQ0SyFAgAABAl2BH9zxRxoECBAgQIAAAQIECAQViHahHpRZ2QRaKSDw08q2F7Pop269Vvr1z+/u1vP3H90nrbXOGsXUpxACBAgQIECAAAECBEYX2OcpJ43+sCeLE4h2PinwU9wWUhABAgQIECBAgACB0QUEfka38yQBAgQIxBEQ+InTK5USIECAAAECBAgQmC8Q7UJdBwkQiCMg8BOnV02sVOCniV21JgIECBAgQIAAAQJ/FhD4adZOiHY+KfDTrP1nNQQIECBAgAABAi0XEPhp+QawfAIECLREQOCnJY22TAIECBAgQIAAgUYKRLtQb2QTLIpAQwUEfhra2CDLEvgJ0ihlEiBAgAABAgQIEBhBQOBnBLSCH4l2PinwU/BmUhoBAgQIECBAgACBYQUEfoYV830CBAgQiCgg8BOxa2omQIAAAQIECBAg8GeBaBfq+kaAQBwBgZ84vWpipQI/TeyqNREgQIAAAQIECBD4s4DAT7N2QrTzSYGfZu0/qyFAgAABAgQIECBAgACBKQnMD9gJIEwJ3jQECBAgQIAAAQIECBAgEFog2oV6aGzFE2iZgMBPyxpe2HLnB34uuvrCtMFGGxRWpXIIECBAgAABAgQIEBhE4Nxr/2XO1wR+BlGL851o55MCP3H2lkoJECBAgAABAgQIECBAoCABgZ+CmqEUAgQIECBAgAABAgQIEAgjEO1CPQysQgkQSAI/NkGdAgI/deqbmwABAgQIECBAgEC1AgI/1XqWNlq080mBn9J2kHoIECBAgAABAgQIECBAIISAwE+INimSAAECBAgQIECAAAECBAoTiHahXhifcggQ6CMg8GN71Ckg8FOnvrkJECBAgAABAgQIVCsg8FOtZ2mjRTufFPgpbQephwABAgQIECBAgAABAgRCCAj8hGiTIgkQIECAAAECBAgQIECgMIFoF+qF8SmHAIE+AgI/tkedAgI/deqbmwABAgQIECBAgEC1AgI/1XqWNlq080mBn9J2kHoIECBAgAABAgQIECBAIISAwE+INimSAAECBAgQIECAAAECBAoTiHahXhifcggQ6CMg8GN71Ckg8FOnvrkJECBAgAABAgQIVCsg8FOtZ2mjRTufFPgpbQephwABAgQIECBAgAABAgRCCAj8hGiTIgkQIECAAAECBAgQIECgMIFoF+qF8SmHAIE+AgI/tkedAgI/deqbmwABAgQIECBAgEC1AgI/1XqWNlq080mBn9J2kHoIECBAgAABAgQIECBAIISAwE+INimSAAECBAgQIECAAAECBAoTiHahXhifcggQ6CMg8GN71Cnw1K3WSr++4+5uCRddfWHaYKMN6izJ3AQIECBAgAABAgQIjCgg8DMiXJDHop1PCvwE2VjKJECAAAECBAgQIECAAIGyBAR+yuqHaggQIECAAAECBAgQIEAghkC0C/UYqqokQCALCPzYB3UKCPzUqW9uAgQIECBAgAABAtUKCPxU61naaNHOJwV+SttB6iFAgAABAgQIECBAgACBEAICPyHapEgCBAgQIECAAAECBAgQKEwg2oV6YXzKIUCgj4DAj+1Rp4DAT5365iZAgAABAgQIECBQrYDAT7WepY0W7XxS4Ke0HaQeAgQIECBAgAABAgQIEAghIPATok2KJECAAAECBAgQIECAAIHCBKJdqBfGpxwCBPoICPzYHnUKCPzUqW9uAgQIECBAgAABAtUKCPxU61naRrDvGwAAIABJREFUaNHOJwV+SttB6iFAgAABAgQIECBAgACBEAICPyHapEgCBAgQIECAAAECBAgQKEwg2oV6YXzKIUCgj4DAj+1Rp4DAT5365iZAgAABAgQIECBQrYDAT7WepY0W7XxS4Ke0HaQeAgQIECBAgAABAgQIEAghIPATok2KJECAAAECBAgQIECAAIHCBKJdqBfGpxwCBPoICPzYHnUKCPzUqW9uAgQIECBAgAABAtUKCPxU61naaNHOJwV+SttB6iFAgAABAgQIECBAgACBEAICPyHapEgCBAgQIECAAAECBAgQKEwg2oV6YXzKIUCgj4DAj+1Rp4DAT5365iZAgAABAgQIECBQrYDAT7WepY0W7XxS4Ke0HaQeAgQIECBAgAABAgQIEAghIPATok2KJECAAAECBAgQIECAAIHCBKJdqBfGpxwCBPoICPzYHnUKrBD4uebCtMGGG9RZkrkJECBAgAABAgQIEBhRQOBnRLggj0U7nxT4CbKxlEmAAAECBAgQIECAAAECZQkI/JTVD9UQIECAAAECBAgQIECAQAyBaBfqMVRVSYBAFhD4sQ/qFBD4qVPf3AQIECBAgAABAgSqFRD4qdaztNGinU8K/JS2g9RDgAABAgQIECBAgAABAiEEBH5CtEmRBAgQIECAAAECBAgQIFCYQLQL9cL4lEOAQB8BgR/bo04BgZ869c1NgAABAgQIECBAoFoBgZ9qPUsbLdr5pMBPaTtIPQQIECBAgAABAgQIECAQQkDgJ0SbFEmAAAECBAgQIECAAAEChQlEu1AvjE85BAj0ERD4sT3qFBD4qVPf3AQIECBAgAABAgSqFRD4qdaztNGinU8K/JS2g9RDgAABAgQIECBAgAABAiEEBH5CtEmRBAgQIECAAAECBAgQIFCYQLQL9cL4lEOAQB8BgR/bo04BgZ869c1NgAABAgQIECBAoFoBgZ9qPUsbLdr5pMBPaTtIPQQIECBAgAABAgQIECAQQkDgJ0SbFEmAAAECBAgQIECAAAEChQlEu1AvjE85BAj0ERD4sT3qFBD4qVPf3AQIECBAgAABAgSqFRD4qdaztNGinU8K/JS2g9RDgAABAgQIECBAgAABAiEEBH5CtEmRBAgQIECAAAECBAgQIFCYQLQL9cL4lEOAQB8BgR/bo04BgZ869c1NgAABAgQIECBAoFoBgZ9qPUsbLdr5pMBPaTtIPQQIECBAgAABAgQIECAQQkDgJ0SbFEmAAAECBAgQIECAAAEChQlEu1AvjE85BAj0ERD4sT3qFBD4qVPf3AQIECBAgAABAgSqFRD4qdaztNGinU8K/JS2g9RDgAABAgQIECBAgAABAiEEBH5CtEmRBAgQIECAAAECBAgQIFCYQLQL9cL4lEOAQB8BgR/bo06B7bZaK915x93dEi665qK0wYbr11mSuQkQIECAAAECBAgQGFFA4GdEuCCPRTufFPgJsrGUSYAAAQIECBAgQIAAAQJlCQj8lNUP1RAgQIAAAQIECBAgQIBADIFoF+oxVFVJgEAWEPixD+oUEPipU9/cBAgQIECAAAECBKoVEPip1rO00aKdTwr8lLaD1EOAAAECBAgQIECAAAECIQQEfkK0SZEECBAgQIAAAQIECBAgUJhAtAv1wviUQ4BAHwGBH9ujTgGBnzr1zU2AAAECBAgQIECgWgGBn2o9Sxst2vmkwE9pO0g9BAgQIECAAAECBAgQIBBCQOAnRJsUSYAAAQIECBAgQIAAAQKFCUS7UC+MTzkECPQREPixPeoUEPipU9/cBAgQIECAAAECBKoVEPip1rO00aKdTwr8lLaD1EOAAAECBAgQIECAAAECIQQEfkK0SZEECBAgQIAAAQIECBAgUJhAtAv1wviUQ4BAHwGBH9ujToH5gZ8vXXNRWn/D9essydwECBAgQIAAAQIECIwoIPAzIlyQx6KdTwr8BNlYyiRAgAABAgQIECBAgACBsgQEfsrqh2oIECBAgAABAgQIECBAIIZAtAv1GKqqJEAgCwj82Ad1Cgj81KlvbgIECBAgQIAAAQLVCgj8VOtZ2mjRzicFfkrbQeohQIAAAQIECBAgQIAAgRACAj8h2qRIAgQIECBAgAABAgQIEChMINqFemF8yiFAoI+AwI/tUaeAwE+d+uYmQIAAAQIECBAgUK2AwE+1nqWNFu18UuCntB2kHgIECBAgQIAAAQIECBAIISDwE6JNiiRAgAABAgQIECBAgACBwgSiXagXxqccAgT6CAj82B51Cgj81KlvbgIECBAgQIAAAQLVCgj8VOtZ2mjRzicFfkrbQeohQIAAAQIECBAgQIAAgRACAj8h2qRIAgQIECBAgAABAgQIEChMINqFemF8yiFAoI+AwI/tUaeAwE+d+uYmQIAAAQIECBAgUK2AwE+1nqWNFu18UuCntB2kHgIECBAgQIAAAQIECBAIISDwE6JNiiRAgAABAgQIECBAgACBwgSiXagXxqccAgT6CAj82B51Cgj81KlvbgIECBAgQIAAAQLVCgj8VOtZ2mjRzicFfkrbQeohQIAAAQIECBAgQIAAgRACAj8h2qRIAgQIECBAgAABAgQIEChMINqFemF8yiFAoI+AwI/tUaeAwE+d+uYmQIAAAQIECBAgUK2AwE+1nqWNFu18UuCntB2kHgIECBAgQIAAAQIECBAIISDwE6JNiiRAgAABAgQIECBAgACBwgSiXagXxqccAgT6CAj82B51Cgj81KlvbgIECBAgQIAAAQLVCgj8VOtZ2mjRzicFfkrbQeohQIAAAQIECBAgQIAAgRACAj8h2qRIAgQIECBAgAABAgQIEChMINqFemF8yiFAoI+AwI/tUaeAwE+d+uYmQIAAAQIECBAgUK2AwE+1nqWNFu18UuCntB2kHgIECBAgQIAAAQIECBAIISDwE6JNiiRAgAABAgQIECBAgACBwgSiXagXxqccAgT6CAj82B51Cgj81KlvbgIECBAgQIAAAQLVCgj8VOtZ2mjRzicFfkrbQeohQIAAAQIECBAgQIAAgRACAj8h2qRIAgQIECBAgAABAgQIEChMINqFemF8yiFAoI+AwI/tUafAdlutme68455uCV+65qK0/obr11mSuQkQIECAAAECBAgQGFFA4GdEuCCPRTufFPgJsrGUSYAAAQIECBAgQIAAAQJlCQj8lNUP1RAgQIAAAQIECBAgQIBADIFoF+oxVFVJgEAWEPixD+oUEPipU9/cBAgQIECAAAECBKoVEPip1rO00aKdTwr8lLaD1EOAAAECBAgQIECAAAECIQQEfkK0SZEECBAgQIAAAQIECBAgUJhAtAv1wviUQ4BAHwGBH9ujTgGBnzr1zU2AAAECBAgQIECgWgGBn2o9Sxst2vmkwE9pO0g9BAgQIECAAAECBAgQIBBCQOAnRJsUSYAAAQIECBAgQIAAAQKFCUS7UC+MTzkECPQREPixPeoUEPipU9/cBAgQIECAAAECBKoVEPip1rO00aKdTwr8lLaD1EOAAAECBAgQIECAAAECIQQEfkK0SZEECBAgQIAAAQIECBAgUJhAtAv1wviUQ4BAHwGBH9ujTgGBnzr1zU2AAAECBAgQIECgWgGBn2o9Sxst2vmkwE9pO0g9BAgQIECAAAECBAgQIBBCQOAnRJsUSYAAAQIECBAgQIAAAQKFCUS7UC+MTzkECPQREPixPeoUWCHw842L0vqPWr/OksxNgAABAgQIECBAgMCIAgI/I8IFeSza+aTAT5CNpUwCBAgQIECAAAECBAgQKEtA4KesfqiGAAECBAgQIECAAAECBGIIRLtQj6GqSgIEsoDAj31Qp4DAT5365iZAgAABAgQIECBQrYDAT7WepY0W7XxS4Ke0HaQeAgQIECBAgAABAgQIEAghIPATok2KJECAAAECBAgQIECAAIHCBKJdqBfGpxwCBPoICPzYHnUKbLflmunOX9zTLeFL3vBTZzvMTYAAAQIECBAgQGAsAYGfsfiKfzja+aTAT/FbSoEECBAgQIAAAQIECBAgUKKAwE+JXVETAQIECBAgQIAAAQIECJQuEO1CvXRP9REgcL+AwI/dUKeAwE+d+uYmQIAAAQIECBAgUK2AwE+1nqWNFu18UuCntB2kHgIECBAgQIAAAQIECBAIISDwE6JNiiRAgAABAgQIECBAgACBwgSiXagXxqccAgT6CAj82B51Cgj81KlvbgIECBAgQIAAAQLVCgj8VOtZ2mjRzicFfkrbQeohQIAAAQIECBAgQIAAgRACAj8h2qRIAgQIECBAgAABAgQIEChMINqFemF8yiFAoI+AwI/tUaeAwE+d+uYmQIAAAQIECBAgUK2AwE+1nqWNFu18UuCntB2kHgIECBAgQIAAAQIECBAIISDwE6JNiiRAgAABAgQIECBAgACBwgSiXagXxqccAgT6CAj82B51Cgj81KlvbgIECBAgQIAAAQLVCgj8VOtZ2mjRzicFfkrbQeohQIAAAQIECBAgQIAAgRACAj8h2qRIAgQIECBAgAABAgQIEChMINqFemF8yiFAoI+AwI/tUaeAwE+d+uYmQIAAAQIECBAgUK2AwE+1nqWNFu18UuCntB2kHgIECBAgQIAAAQIECBAIISDwE6JNiiRAgAABAgQIECBAgACBwgSiXagXxqccAgT6CAj82B51Cgj81KlvbgIECBAgQIAAAQLVCgj8VOtZ2mjRzicFfkrbQeohQIAAAQIECBAgQIAAgRACAj8h2qRIAgQIECBAgAABAgQIEChMINqFemF8yiFAoI+AwI/tUaeAwE+d+uYmQIAAAQIECBAgUK2AwE+1nqWNFu18UuCntB2kHgIECBAgQIAAAQIECBAIISDwE6JNiiRAgAABAgQIECBAgACBwgSiXagXxqccAgT6CAj82B51Cgj81KlvbgIECBAgQIAAAQLVCgj8VOtZ2mjRzicFfkrbQeohQIAAAQIECBAgQIAAgRACAj8h2qRIAgQIECBAgAABAgQIEChMINqFemF8yiFAoI+AwI/tUafAioGfL6X1H7VenSWZmwABAgQIECBAgACBEQUEfkaEC/JYtPNJgZ8gG0uZBAgQIECAAAECBAgQIFCWgMBPWf1QDQECBAgQIECAAAECBAjEEIh2oR5DVZUECGQBgR/7oE4BgZ869c1NgAABAgQIECBAoFoBgZ9qPUsbLdr5pMBPaTtIPQQIECBAgAABAgQIECAQQkDgJ0SbFEmAAAECBAgQIECAAAEChQlEu1AvjE85BAj0ERD4sT3qFBD4qVPf3AQIECBAgAABAgSqFRD4qdaztNGinU8K/JS2g9RDgAABAgQIECBAgAABAiEEBH5CtEmRBAgQIECAAAECBAgQIFCYQLQL9cL4lEOAQB8BgR/bo04BgZ869c1NgAABAgQIECBAoFoBgZ9qPUsbLdr5pMBPaTtIPQQIECBAgAABAgQIECAQQkDgJ0SbFEmAAAECBAgQIECAAAEChQlEu1AvjE85BAj0ERD4sT3qFJgf+Ln4G19K6z1qvTpLMjcBAgQIECBAgAABAiMKCPyMCBfksWjnkwI/QTaWMgkQIECAAAECBAgQIECgLAGBn7L6oRoCBAgQIECAAAECBAgQiCEQ7UI9hqoqCRDIAgI/9kGdAgI/deqbmwABAgQIECBAgEC1AgI/1XqWNlq080mBn9J2kHoIECBAgAABAgQIECBAIISAwE+INimSAAECBAgQIECAAAECBAoTiHahXhifcggQ6CMg8GN71Ckg8FOnvrkJECBAgAABAgQIVCsg8FOtZ2mjRTufFPgpbQephwABAgQIECBAgAABAgRCCAj8hGiTIgkQIECAAAECBAgQIECgMIFoF+qF8SmHAIE+AgI/tkedAgI/deqbmwABAgQIECBAgEC1AgI/1XqWNlq080mBn9J2kHoIECBAgAABAgQIECBAIISAwE+INimSAAECBAgQIECAAAECBAoTiHahXhifcggQ6CMg8GN71Ckg8FOnvrkJECBAgAABAgQIVCsg8FOtZ2mjRTufFPgpbQephwABAgQIECBAgAABAgRCCAj8hGiTIgkQIECAAAECBAgQIECgMIFoF+qF8SmHAIE+AgI/tkedAgI/deqbmwABAgQIECBAgEC1AgI/1XqWNlq080mBn9J2kHoIECBAgAABAgQIECBAIISAwE+INimSAAECBAgQIECAAAECBAoTiHahXhifcggQ6CMg8GN71Ckg8FOnvrkJECBAgAABAgQIVCsg8FOtZ2mjRTufFPgpbQephwABAgQIECBAgAABAgRCCAj8hGiTIgkQIECAAAECBAgQIECgMIFoF+qF8SmHAIE+AgI/tkedAgI/deqbmwABAgQIECBAgEC1AgI/1XqWNlq080mBn9J2kHoIECBAgAABAgQIECBAIISAwE+INimSAAECBAgQIECAAAECBAoTiHahXhifcggQ6CMg8GN71Ckg8FOnvrkJECBAgAABAgQIVCsg8FOtZ2mjRTufFPgpbQephwABAgQIECBAgAABAgRCCAj8hGiTIgkQIECAAAECBAgQIECgMIFoF+qF8SmHAIE+AgI/tkedAgI/deqbmwABAgQIECBAgEC1AgI/1XqWNlq080mBn9J2kHoIECBAgAABAgQIECBAIISAwE+INimSAAECBAgQIECAAAECBAoTiHahXhifcggQ6CMg8GN71Ckg8FOnvrkJECBAgAABAgQIVCsg8FOtZ2mjRTufFPgpbQephwABAgQIECBAgAABAgRCCAj8hGiTIgkQIECAAAECBAgQIECgMIFoF+qF8SmHAIE+AgI/tkedAgI/deqbmwABAgQIECBAgEC1AgI/1XqWNlq080mBn9J2kHoIECBAgAABAgQIECBAIISAwE+INimSAAECBAgQIECAAAECBAoTiHahXhifcggQ6CMg8GN71CmwQuDn2i+l9TZYr86SzE2AAAECBAgQIECAwIgCAj8jwgV5LNr5pMBPkI2lTAIECBAgQIAAAQIECBAoS0Dgp6x+qIYAAQIECBAgQIAAAQIEYghEu1CPoapKAgSygMCPfVCngMBPnfrmJkCAAAECBAgQIFCtgMBPtZ6ljRbtfFLgp7QdpB4CBAgQIECAAAECBAgQCCEg8BOiTYokQIAAAQIECBAgQIAAgcIEol2oF8anHAIE+ggI/NgedQoI/NSpb24CBAgQIECAAAEC1QoI/FTrWdpo0c4nBX5K20HqIUCAAAECBAgQIECAAIEQAgI/IdqkSAIECBAgQIAAAQIECBAoTCDahXphfMohQKCPgMCP7VGnwLZbrpn++xf3dEu4+NovpfU2WK/OksxNgAABAgQIECBAgMCIAgI/I8IFeSza+aTAT5CNpUwCBAgQIECAAAECBAgQKEtA4KesfqiGAAECBAgQIECAAAECBGIIRLtQj6GqSgIEsoDAj31Qp4DAT5365iZAgAABAgQIECBQrYDAT7WepY0W7XxS4Ke0HaQeAgQIECBAgAABAgQIEAghIPATok2KJECAAAECBAgQIECAAIHCBKJdqBfGpxwCBPoICPzYHnUKCPzUqW9uAgQIECBAgAABAtUKCPxU61naaNHOJwV+SttB6iFAgAABAgQIECBAgACBEAICPyHapEgCBAgQIECAAAECBAgQKEwg2oV6YXzKIUCgj4DAj+1Rp4DAT5365iZAgAABAgQIECBQrYDAT7WepY0W7XxS4Ke0HaQeAgQIECBAgAABAgQIEAghIPATok2KJECAAAECBAgQIECAAIHCBKJdqBfGpxwCBPoICPzYHnUKCPzUqW9uAgQIECBAgAABAtUKCPxU61naaNHOJwV+SttB6iFAgAABAgQIECBAgACBEAICPyHapEgCBAgQIECAAAECBAgQKEwg2oV6YXzKIUCgj4DAj+1Rp4DAT5365iZAgAABAgQIECBQrYDAT7WepY0W7XxS4Ke0HaQeAgQIECBAgAABAgQIEAghIPATok2KJECAAAECBAgQIECAAIHCBKJdqBfGpxwCBPoICPzYHnUKCPzUqW/uNgl8/3vfT9dfe3266bs3px//8Mfp5z/7ebrz13em3/32d2n58uVtorBWAgQIFCOwZMmStOpqq6Y111ozrbPeOunRj3102uyJm6atn7J12mTzTYqpUyEEhhEQ+BlGK953o51PCvzE22MqJkCAAAECBAgQIECAAIECBAR+CmiCEggQIECAAAECBAgQIEAgnEC0C/VwwAom0GIBgZ8WN7+ApQv8FNAEJTRW4Dvf/E764ucvTF++6Mvp9p/e3th1WhgBAgSaKLDu+uumnXffOT33b56Ttnzylk1cojU1VEDgp6GN/d9lRTufFPhp9n60OgIECBAgQIAAAQIECBCYkIDAz4RgDUuAAAECBAgQIECAAAECjRaIdqHe6GZYHIGGCQj8NKyhwZaz7RZrpv/+5T3dqi++9ktpvQ3WC7YK5RIoS+CiZV9KZ37szHTdNdeVVZhqCBAgQGAkgW222ybt+4p90+5LdxvpeQ8RmKaAwM80tac/V7TzSYGf6e8RMxIgQIAAAQIECBAgQIBAAwQEfhrQREsgQIAAAQIECBAgQIAAgakLRLtQnzqQCQkQGFlA4GdkOg9WICDwUwGiIQj8r8DVX70mnfS+kwR97AgCBAg0VCAHfw7+h4PTU3fYrqErtKwmCAj8NKGLC68h2vmkwE+z96PVESBAgAABAgQIECBAgMCEBAR+JgRrWAIECBAgQIAAAQIECBBotEC0C/VGN8PiCDRMQOCnYQ0NthyBn2ANU26xAse85dh0xqlnLFjf6quvnp797Gen7bffPm255ZbpMY95THrkIx+ZHvKQh6QlS4r/Vchi3RVGgACBcQSWL1+efvOb36Q77rgj/ehHP0rf+c530lVXXZUuvfTSdO+99y449P6v3D8d+e4jxpnaswQmJiDwMzHaIgaOdj5Z/H/LdSBTxL5WBAECBAgQIECAAAECBAjMExD4sSUIECBAgAABAgQIECBAgMDwAtEu1IdfoScIEKhLwO+X1CVv3iywYuDn4rTeBuvCIUBgQIHvf+/76a2vf2v63g3/3vOJpUuXpgMOOCC94AUvEOwZ0NTXCBAgULdADgKde+656fTTT0/Lli3rWc7mWzw+vesD70qbbL5J3eWan8AcAYGfZm+IaOeTAj/N3o9WR4AAAQIECBAgQIAAAQITEhD4mRCsYQkQIECAAAECBAgQIECg0QLRLtQb3QyLI9AwAYGfhjU02HIEfoI1TLlFCVxxyZXpDa96Q/rtvb9doa599903veENb0hbb711UTUrhgABAgSGE7j++uvTP/3TP6UzzzxzhQdXW3219E8n/1PaaZcdhxvUtwlMUEDgZ4K4BQwd7XxS4KeATaMEAgQIECBAgAABAgQIEIgnIPATr2cqJkCAAAECBAgQIECAAIH6BaJdqNcvpgICBAYVEPgZVMr3JiEg8DMJVWO2QeCiZV9Khx90+ApLfcITnpDe9773pd13370NDNZIgACB1ghcdNFF6R/+4R/SjTfeuMKa3//R96fdl+7WGgsLLVtA4Kfs/oxbXbTzSYGfcTvueQIECBAgQIAAAQIECBBopYDATyvbbtEECBAgQIAAAQIECBAgMKZAtAv1MZfrcQIEpigg8DNFbFOtICDwY1MQGF4gv9nnkAMOWeHBAw88MJ188slpyZLif7Vx+EV7ggABAgTS8uXL06te9ap0yimnrKBx4uknetOPPVKEgMBPEW2YWBHRzieL/2/FDmQmtlcNTIAAAQIECBAgQIAAAQJjCAj8jIHnUQIECBAgQIAAAQIECBBorUC0C/XWNsrCCQQU8PslAZvWoJLnB34uufbitO4G6zZohZZCoFqB73/v+2m/PfdPv733t3MGPvbYY9Mb3/jGaiczGgECBAgUKXDcccelI444Yk5tq62+Wvrk+WekTTbfpMiaFdUeAYGfZvc62vmkwE+z96PVESBAgAABAgQIECBAgMCEBAR+JgRrWAIECBAgQIAAAQIECBBotEC0C/VGN8PiCDRMQOCnYQ0NthyBn2ANU27tAi/e9cXpezf8+5w6TjjhhHTIISu+8af2YhVAgAABAhMTOPHEE9Ohhx46Z/zNt3h8+vTFn57YnAYmMIiAwM8gSnG/E+18UuAn7l5TOQECBAgQIECAAAECBAjUKCDwUyO+qQkQIECAAAECBAgQIEAgrEC0C/Ww0Aon0EIBgZ8WNr2gJQv8FNQMpRQvcMxbjk1nnHrGnDq92af4timQAAECExPo9aaf/V+5fzry3XPf/jOxAgxMoIeAwE+zt0W080mBn2bvR6sjQIAAAQIECBAgQIAAgQkJCPxMCNawBAgQIECAAAECBAgQINBogWgX6o1uhsURaJiAwE/DGhpsOQI/wRqm3NoErv7qNekVL3zFnPkPPPDA9NGPfrS2mkxMgAABAvULHHTQQemUU06ZU8jHzvlYeuoO29VfnApaKSDw0+y2RzufFPhp9n60OgIECBAgQIAAAQIECBCYkIDAz4RgDUuAAAECBAgQIECAAAECjRaIdqHe6GZYHIGGCQj8NKyhwZYj8BOsYcqtTeBle708XXfNdd35n/CEJ6QbbrghLVlS/K8x1mZmYgIECLRBYPny5WmLLbZIN954Y3e522y3TTrtvE+0YfnWWKCAwE+BTamwpGjnk8X/N2UHMhXuTkMRIECAAAECBAgQIECAQGUCAj+VURqIAAECBAgQIECAAAECBFokEO1CvUWtsVQC4QX8fkn4FoZegMBP6PYpfkoCFy37Ujr8oMPnzHbhhRem3XfffUoVmIYAAQIESha46KKL0nOe85w5Jb7/o+9Puy/dreSy1dZQAYGfhjb2f5cV7XxS4KfZ+9HqCBAgQIAAAQIECBAgQGBCAgI/E4I1LAECBAgQIECAAAFnNR/vAAAgAElEQVQCBAg0WiDahXqjm2FxBBomIPDTsIYGW47AT7CGKbcWgflv99l3333TJz/5yVpqMSkBAgQIlCmw3377pTPPPLNbnLf8lNmnNlQl8NPsLkc7nxT4afZ+tDoCBAgQIECAAAECBAgQmJCAwM+EYA1LgAABAgQIECBAgAABAo0WiHah3uhmWByBhgkI/DSsocGWI/ATrGHKnbrAd775nbTv8/abM++3vvWttPXWW0+9FhMSIECAQLkC119/fXrSk540p8Azv/DJtOWTtyy3aJU1UkDgp5Ft7S4q2vmkwE+z96PVESBAgAABAgQIECBAgMCEBAR+JgRrWAIECBAgQIAAAQIECBBotEC0C/VGN8PiCDRMQOCnYQ0NthyBn2ANU+7UBY55y7HpjFPP6M67dOnSdN555029DhMSIECAQPkCe+21V1q2bFm30P1fuX868t1HlF+4ChslIPDTqHausJho55MCP83ej1ZHgAABAgQIECBAgAABAhMSEPiZEKxhCRAgQIAAAQIECBAgQKDRAtEu1BvdDIsj0DABgZ+GNTTYcgR+gjVMuVMX2OXJu6bbf3p7d97PfOYz6YUvfOHU6zAhAQIECJQvcM4556QXvehF3ULXXX/ddMk3Ly6/cBU2SkDgp1HtXGEx0c4nBX6avR+tjgABAgQIECBAgAABAgQmJCDwMyFYwxIgQIAAAQIECBAgQIBAowWiXag3uhkWR6BhAgI/DWtosOWsEPj55sUp/3KqDwECKX3/e99Pez/rBV2K1VdfPf3mN79JS5YU/6uL2keAAAECNQgsX748PeQhD0n33ntvd/bPXnZu2mTzTWqoxpRtFRD4aXbno51PFv/fmh3INPsvjNURIECAAAECBAgQIEAgqoDAT9TOqZsAAQIECBAgQIAAAQIE6hSIdqFep5W5CRAYTsDvlwzn5dvVCgj8VOtptGYJnPXxs9K7jnh3d1FLly5N5513XrMWaTUECBAgUKnAXnvtlZYtW9Yd863HviXt8//uU+kcBiPQT0Dgp9n7I9r5pMBPs/ej1REgQIAAAQIECBAgQIDAhAQEfiYEa1gCBAgQIECAAAECBAgQaLRAtAv1RjfD4gg0TEDgp2ENDbYcgZ9gDVPuVAXefvg70jmfPKc757HHHpve+MY3TrUGkxEgQIBALIHjjjsuHXHEEd2iX7jfC9M73/+OWItQbWgBgZ/Q7Vu0+GjnkwI/i7bUFwgQIECAAAECBAgQIECAwIoCAj92BQECBAgQIECAAAECBAgQGF4g2oX68Cv0BAECdQkI/NQlb94ssO0Wf5H++5e/6WJc8s2L07rrrwuHAIGU0sv2enm67prruhYXXnhh2n333dkQIECAAIEFBS666KL0nOc8p/vzbbbbJp123ieIEZiagMDP1KhrmSja+aTATy3bxKQECBAgQIAAAQIECBAgEF1A4Cd6B9VPgAABAgQIECBAgAABAnUIRLtQr8PInAQIjCYg8DOam6eqERD4qcbRKM0U2OXJu6bbf3p7d3E/+MEP0sYbb9zMxVoVAQIECFQicMstt6THPe5x3bFykDoHqn0ITEtA4Gda0vXME+18UuCnnn1iVgIECBAgQIAAAQIECBAILiDwE7yByidAgAABAgQIECBAgACBWgSiXajXgmRSAgRGEhD4GYnNQxUJCPxUBGmYRgo8+a+fkn5772+7a7v77rvTQx/60Eau1aIIECBAoBqBe+65J62xxhrdwVZbfbX0zf+4tprBjUJgAAGBnwGQAn8l2vmkwE/gzaZ0AgQIECBAgAABAgQIEKhPQOCnPnszEyBAgAABAgQIECBAgEBcgWgX6nGlVU6gfQICP+3reUkrFvgpqRtqKU3gCes8MS1fvrxb1n333ZeWLCn+1xZLY1QPAQIEWiWQ/3NjpZVW6q45/+fGjT//bqsMLLZeAYGfev0nPXu088ni/5uzA5lJb1njEyBAgAABAgQIECBAgMAoAgI/o6h5hgABAgQIECBAgAABAgTaLhDtQr3t/bJ+ApEE/H5JpG41r1aBn+b11IqqE9j8kU+YM9js8E91sxiJAAECBJomMD8c+r07bmzaEq2nYAGBn4KbU0Fp0c4nBX4qaLohCBAgQIAAAQIECBAgQKB9AgI/7eu5FRMgQIAAAQIECBAgQIDA+ALRLtTHX7ERCBCYloDAz7SkzdNLQODHviCwsIDAj91BgAABAqMICPyMouaZqgQEfqqSLHOcaOeTAj9l7iNVESBAgAABAgQIECBAgEDhAgI/hTdIeQQIECBAgAABAgQIECBQpEC0C/UiERVFgEBPAYEfG6NOAYGfOvXNXbqAwE/pHVIfAQIEyhQQ+CmzL22pSuCn2Z2Odj4p8NPs/Wh1BAgQIECAAAECBAgQIDAhAYGfCcEalgABAgQIECBAgAABAgQaLRDtQr3RzbA4Ag0TEPhpWEODLUfgJ1jDlDtVAYGfqXKbjAABAo0REPhpTCtDLkTgJ2TbBi462vmkwM/ArfVFAgQIECBAgAABAgQIECBwv4DAj91AgAABAgQIECBAgAABAgSGF4h2oT78Cj1BgEBdAgI/dcmbNwsI/NgHBBYWEPixOwgQIEBgFAGBn1HUPFOVgMBPVZJljhPtfFLgp8x9pCoCBAgQIECAAAECBAgQKFxA4KfwBimPAAECBAgQIECAAAECBIoUiHahXiSioggQ6Ckg8GNj1Ckg8FOnvrlLFxD4Kb1D6iNAgECZAgI/ZfalLVUJ/DS709HOJwV+mr0frY4AAQIECBAgQIAAAQIEJiQg8DMhWMMSIECAAAECBAgQIECAQKMFol2oN7oZFkegYQICPw1raLDlCPwEa5hypyog8DNVbpMRIECgMQICP41pZciFCPyEbNvARUc7nxT4Gbi1vkiAAAECBAgQIECAAAECBO4XEPixGwgQIECAAAECBAgQIECAwPAC0S7Uh1+hJwgQqEtA4KcuefNmAYEf+4DAwgICP3YHAQIECIwiIPAzippnqhIQ+KlKssxxop1PCvyUuY9URYAAAQIECBAgQIAAAQKFCwj8FN4g5REgQIAAAQIECBAgQIBAkQLRLtSLRFQUAQI9BQR+bIw6BQR+6tQ3d+kCAj+ld0h9BAgQKFNA4KfMvrSlKoGfZnc62vmkwE+z96PVESBAgAABAgQIECBAgMCEBAR+JgRrWAIECBAgQIAAAQIECBBotEC0C/VGN8PiCDRMQOCnYQ0NtpwVAz+XpHXXXyfYKpRLYDICAj+TcTUqAQIEmi4g8NP0Dpe9PoGfsvszbnXRzicFfsbtuOcJECBAgAABAgQIECBAoJUCAj+tbLtFEyBAgAABAgQIECBAgMCYAtEu1MdcrscJEJiigMDPFLFNtYKAwI9NQWBhAYEfu4MAAQIERhEQ+BlFzTNVCQj8VCVZ5jjRzicFfsrcR6oiQIAAAQIECBAgQIAAgcIFBH4Kb5DyCBAgQIAAAQIECBAgQKBIgWgX6kUiKooAgZ4CAj82Rp0C2z7xL9J//+o33RIu+aY3/NTZD3OXJSDwU1Y/VEOAAIEoAgI/UTrVzDoFfprZ15lVRTufFPhp9n60OgIECBAgQIAAAQIECBCYkIDAz4RgDUuAAAECBAgQIECAAAECjRaIdqHe6GZYHIGGCQj8NKyhwZYj8BOsYcqdqoDAz1S5TUaAAIHGCAj8NKaVIRci8BOybQMXHe18UuBn4Nb6IgECBAgQIECAAAECBAgQuF9A4MduIECAAAECBAgQIECAAAECwwtEu1AffoWeIECgLgGBn7rkzZsF5gd+Lv3mJWmd9deBQ4BASkngxzYgQIAAgVEEBH5GUfNMVQICP1VJljlOtPNJgZ8x99FZ1x485ggeJ0CAAAECBAgQIECAAIGIAm/b86Nzyj7q/IMiLkPNBAgQIECAAAECBAgQINBwgX2eclJRK4x2oV4UnmIIEOgrIPBjg9QpIPBTp765SxcQ+Cm9Q+ojQIBAmQICP2X2pS1VCfw0u9PRzicFfsbcjwI/YwJ6nAABAgQIECBAgAABAkEFBH6CNk7ZBAgQIECAAAECBAgQaJmAwE/LGm65BFosIPDT4uYXsHSBnwKaoIRiBQR+im2NwggQIFC0gMBP0e1pfHECP81uscBPxf0t/UBG4KfihhuOAAECBAgQIECAAAECQQQEfoI0SpkECBAgQIAAAQIECBBouYDAT8s3gOUTaJFA6b9f0qJWtHKpAj+tbLtFDygg8DMglK8RIECAwBwBgR8bok4BgZ869Sc/t8BPxcalH8gI/FTccMMRIECAAAECBAgQIEAgiIDAT5BGKZMAAQIECBAgQIAAAQItFxD4afkGsHwCLRIo/fdLWtSKVi71KU/8i3TXr37TXful37wkrbP+Oq20sGgC8wUEfuwJAgQIEBhFQOBnFDXPVCUg8FOVZJnjCPxU3JfSD2TmB35e8JTXVixgOAIECBAgQIAAAQIECBAoUWD+BdX37rixxDLVRIAAAQIECBAgQIAAAQItEyj9FxKiXai3bPtYLoHQAqX/fkloXMUvKiDwsyiRL7RYQOCnxc23dAIECIwhIPAzBp5HxxYo/Xxt7AW2fIBo55NLSu9X6QcyAj+l7yD1ESBAgAABAgQIECBAYDICAj+TcTUqAQIECBAgQIAAAQIECIwnUPovJES7UB+vG54mQGCaAqX/fsk0Lcw1fQGBn+mbmzGOgMBPnF6plAABAiUJCPyU1I321VL6+Vr7OlLtiqOdTwr8jNl/gZ8xAT1OgAABAgQIECBAgACBoAICP0Ebp2wCBAgQIECAAAECBAg0XKD0X0iIdqHe8O1ieQQaJSDw06h2hluMwE+4lil4igICP1PENhUBAgQaJCDw06BmBlxK6edrAUmLKjna+aTAz5jbR+BnTECPEyBAgAABAgQIECBAIKiAwE/QximbAAECBAgQIECAAAECDRco/RcSol2oN3y7WB6BRgkI/DSqneEWs0Lg57pL0jrrrRNuHQomMAkBgZ9JqBqTAAECzRcQ+Gl+j0teYennayXbRagt2vmkwM+Yu0rgZ0xAjxMgQIAAAQIECBAgQCCogMBP0MYpmwABAgQIECBAgAABAg0XKP0XEqJdqDd8u1gegUYJCPw0qp3hFiPwE65lCp6igMDPFLFNRYAAgQYJCPw0qJkBl1L6+VpA0qJKjnY+KfAz5vYR+BkT0OMECBAgQIAAAQIECBAIKiDwE7RxyiZAgAABAgQIECBAgEDDBUr/hYRoF+r/l707AZOiOvc//v4NFwVEIkRB1HjVmAFZRhYdZFFURJAIUQGBGSAqmwOuIBIDLoCKKCIu7AZlR1ADBgEVlQgIhkVABBK9ShaXXGWUYRGvcf5PdTIdeqZnprtOd9d5T337efLcXKbO8n7OMbSn6jfl+HahPAScEiDw49RyqiuGwI+6JWPCGRQg8JNBbIZCAAEEHBIg8OPQYiosxfbzNYWkVk1Z2/kkgR/D7UPgxxCQ5ggggAACCCCAAAIIIICAUgECP0oXjmkjgAACCCCAAAIIIIAAAo4L2P5AgrYb6o5vF8pDwCkBAj9OLae6Ygj8qFsyJpxBAQI/GcRmKAQQQMAhAQI/Di2mwlJsP19TSGrVlLWdTxL4Mdw+BH4MAWmOAAIIIIAAAggggAACCCgVIPCjdOGYNgIIIIAAAggggAACCCDguIDtDyRou6Hu+HahPAScEiDw49RyqiuGwI+6JWPCGRQg8JNBbIZCAAEEHBIg8OPQYiosxfbzNYWkVk1Z2/kkgR/D7UPgxxCQ5ggggAACCCCAAAIIIICAUgECP0oXjmkjgAACCCCAAAIIIIAAAo4L2P5AgrYb6o5vF8pDwCkBAj9OLae6Ygj8qFsyJpxBAQI/GcRmKAQQQMAhAQI/Di2mwlJsP19TSGrVlLWdTxL4Mdw+BH4MAWmOAAIIIIAAAggggAACCCgVIPCjdOGYNgIIIIAAAggggAACCCDguIDtDyRou6Hu+HahPAScEiDw49RyqiuGwI+6JWPCGRQg8JNBbIZCAAEEHBIg8OPQYiosxfbzNYWkVk1Z2/kkgR/D7UPgxxCQ5ggggAACCCCAAAIIIICAUgECP0oXjmkjgAACCCCAAAIIIIAAAo4L2P5AgrYb6o5vF8pDwCkBAj9OLae6Ygj8qFsyJpxBAQI/GcRmKAQQQMAhAQI/Di2mwlJsP19TSGrVlLWdTxL4Mdw+BH4MAWmOAAIIIIAAAggggAACCCgVIPCjdOGYNgIIIIAAAggggAACCCDguIDtDyRou6Hu+HahPAScEiDw49RyqiuGwI+6JWPCGRQg8JNBbIZCAAEEHBIg8OPQYiosxfbzNYWkVk1Z2/kkgR/D7UPgxxCQ5ggggAACCCCAAAIIIICAUgECP0oXjmkjgAACCCCAAAIIIIAAAo4L2P5AgrYb6o5vF8pDwCkBAj9OLae6Ygj8qFsyJpxBAQI/GcRmKAQQQMAhAQI/Di2mwlJsP19TSGrVlLWdTxL4Mdw+BH4MAWmOAAIIIIAAAggggAACCCgVIPCjdOGYNgIIIIAAAggggAACCCDguIDtDyRou6Hu+HahPAScEiDw49RyqiuGwI+6JWPCGRQg8JNBbIZCAAEEHBIg8OPQYiosxfbzNYWkVk1Z2/kkgR/D7UPgxxCQ5ggggAACCCCAAAIIIICAUgECP0oXjmkjgAACCCCAAAIIIIAAAo4L2P5AgrYb6o5vF8pDwCkBAj9OLae6Ygj8qFsyJpxBAQI/GcRmKAQQQMAhAQI/Di2mwlJsP19TSGrVlLWdTxL4Mdw+BH4MAWmOAAIIIIAAAggggAACCCgVIPCjdOGYNgIIIIAAAggggAACCCDguIDtDyRou6Hu+HahPAScEiDw49RyqiuGwI+6JWPCGRQg8JNBbIZCAAEEHBIg8OPQYiosxfbzNYWkVk1Z2/kkgR/D7UPgxxCQ5ggggAACCCCAAAIIIICAUgECP0oXjmkjgAACCCCAAAIIIIAAAo4L2P5AgrYb6o5vF8pDwCkBAj9OLae6Ygj8qFsyJpxBAQI/GcRmKAQQQMAhAQI/Di2mwlJsP19TSGrVlLWdTxL4Mdw+BH4MAWmOAAIIIIAAAggggAACCCgVIPCjdOGYNgIIIIAAAggggAACCCDguIDtDyRou6Hu+HahPAScEiDw49RyqiuGwI+6JWPCGRQg8JNBbIYqV+Af//iHbNiwQVatWiU7duyQ9957TwoLCyNtatasKdnZ2VK/fn1p1apV5D+nn366HHPMMUmpzps3T/Ly8qJtRo8eLaNGjUqqDy5GAIF/CRD4YScEKWD7+VqQNi6Mre18ksCP4a4j8GMISHMEEEAAAQQQQAABBBBAQKkAgR+lC8e0EUAAAQQQQAABBBBAAAHHBWx/IEHbDXXHtwvlIeCUAIEfp5ZTXTEEftQtGRPOoACBnwxiM1QpgaKiItm+fbs8/PDDsmDBgqSE2rRpI3fddZe0a9dOjj322ITaEvhJiImLEEhIgMBPQkxclCYB28/X0lR2aLrVdj5J4MdwaxL4MQSkOQIIIIAAAggggAACCCCgVIDAj9KFY9oIIIAAAggggAACCCCAgOMCtj+QoO2GuuPbhfIQcEqAwI9Ty6muGAI/6pbM+Qnv3P6BNGh8rhV1EvixYhlCOQnv7T3jxo2TJ598MvomHz8QV199tTz66KNy1llnVdicwE+FRFyAQMICBH4SpuLCNAjYfr6WhpJD1aW280kCP4bbk8CPISDNEUAAAQQQQAABBBBAAAGlAgR+lC4c00YAAQQQQAABBBBAAAEEHBew/YEEbTfUHd8ulIeAUwIEfpxaTnXFEPhRt2TOT/i3k2fJ6hWrZfCwwdLy4gsDrZfAT6D8oR183759MmLECJkxY0ZKDHJycmTmzJnSsGHDcvsj8JMSbjpBICJA4IeNEKSA7edrQdq4MLa280kCP4a7jsCPISDNEUAAAQQQQAABBBBAAAGlAgR+lC4c00YAAQQQQAABBBBAAAEEHBew/YEEbTfUHd8ulIeAUwIEfpxaTnXFlA78vC6nnFpHXR1M2B2Bb789Iu2atpOCfQVy3vnnBRr8IfDjzr7SUsn3338vEyZMiAR+jv7UrFlTevfuLd26dZOsrCz58Y9/LJUqVYpc8sMPP0hBQYHs3r1bFi9eLHPmzBEvNHT0p1OnTpHQT506Zf/vO4EfLbuEeWoQIPCjYZXcnaPt52vuymemMm3nkwR+DPcFgR9DQJojgAACCCCAAAIIIIAAAkoFCPwoXTimjQACCCCAAAIIIIAAAgg4LmD7Awnabqg7vl0oDwGnBAj8OLWc6ooh8KNuyUIx4WeeekYeGzsxWmuTC5rI4GH5cuFFmX3jD4GfUGw3q4rctGmTdO3aVfbu3RudlxfWeeKJJ+Sss85KaK6ff/65DB8+PBL8Ofrz4IMPRv78Rz/6UUL9cBECCPgXIPDj346W5gK2n6+ZVxjuHrSdTxL4MdyvBH4MAWmOAAIIIIAAAggggAACCCgVIPCjdOGYNgIIIIAAAggggAACCCDguIDtDyRou6Hu+HahPAScEiDw49RyqiuGwI+6JQvFhL23/LTNbiuF3xTG1Jvp4A+Bn1BsN2uK/Oc//yn333+/jBkzJjqnSy65JBLcOfXUU5Oa59dffy233HJLTOgnJydHFixYIGeeeWZSfXExAggkL0DgJ3kzWqROwPbztdRVGs6etJ1PEvgx3KcEfgwBaY4AAggggAACCCCAAAIIKBUg8KN04Zg2AggggAACCCCAAAIIIOC4gO0PJGi7oe74dqE8BJwSIPDj1HKqK4bAj7olC82EZzwxQx5/cFLcepvmNI288adFmxZp9SDwk1ZeOi8hUFBQIL1795bly5dHf/LCCy/INddc48sq3tuC5s6dK7m5ub76oxECCCQuQOAncSuuTL2A7edrqa84XD1qO58k8GO4Pwn8GALSHAEEEEAAAQQQQAABBBBQKkDgR+nCMW0EEEAAAQQQQAABBBBAwHEB2x9I0HZD3fHtQnkIOCVA4Mep5VRXTMnAz+rNr0udU+uoq4MJuydw6OAhubx5e/m64Osyi0t38IfAj3v7yuaK9uzZI9ddd51s27YtMs1zzjlHlixZIo0bN/Y17YMHD8qQIUPk2Wefjba/9957xftPyTCCrwFohAACZQoQ+GFzBClg+/lakDYujK3tfJLAj+GuI/BjCEhzBBBAAAEEEEAAAQQQQECpAIEfpQvHtBFAAAEEEEAAAQQQQAABxwVsfyBB2w11x7cL5SHglACBH6eWU10xBH7ULVmoJjzt8enyxLgnKqzZC/4MuXOw5LTOqfDaZC4g8JOMFteaCpQM/DRq1Eief/55qVevnu+uJ06cKJMmTYqEh4455hhp3bq13HXXXVK5cuVSfc6bN0/y8vKifz569GgZNWpUzHUl5+h7Yv9umJ2dLYsWLZKsrKwKuzp8+LBs3LhRXnrpJXn33Xdlw4YNkTY1a9aU888/X1q1aiVXX321nHvuuZFa+SAQpACBnyD1Gdv28zVWyExA2/kkgR+z9RYCP4aANEcAAQQQQAABBBBAAAEElAoQ+FG6cEwbAQQQQAABBBBAAAEEEHBcwPYHErTdUHd8u1AeAk4JEPhxajnVFUPgR92ShWrC3lt+Lm16mRR+U5hQ3c1aNJPBw/JTFvwh8JMQOxelSODDDz+UHj16yObNm6M9vvDCC3LNNdekaITyu7E18HPkyBHxHLwAkhc4qujzi1/8Qu6//35p0qQJbzKqCIufp02AwE/aaOk4AQHbz9cSKIFLyhHQdj5J4MdwOxP4MQSkOQIIIIAAAggggAACCCCgVIDAj9KFY9oIIIAAAggggAACCCCAgOMCtj+QoO2GuuPbhfIQcEqAwI9Ty6muGAI/6pYsdBOeOnGaPPnwk0nV7b3xJ3/oTXLhRRcm1a7kxQR+jPhonKRAYWGhDB48WObMmRNt2aVLF5k2bZrUrl07yd6Sv9zGwM/nn38uw4cPjzFJpLLq1avLgw8+KIMGDZJKlSol0oRrEEipAIGflHLSWZICtp+vJVkOl5cQ0HY+SeDHcAsT+DEEpDkCCCCAAAIIIIAAAgggoFSAwI/ShWPaCCCAAAIIIIAAAggggIDjArY/kKDthrrj24XyEHBKgMCPU8uprpjzG/5YvvnyQHTeqze/LnVOraOuDibsrkCyb/k5WqJ5i+Yy+M58uaDVBb6ACPz4YqORgcAzzzwj/fr1i+nBe2PNvffeK02bNpVjjjnGoPfymyYS+PECOAsXLhTvrTvJfLwAzldffSX33HNPTLNx48bJ0KFD44ZyvvjiCxk4cKAsXbo0po3X1wUXXCAtWrQQ7797Qam1a9fKmjVrSk2pvP6TmT/XIpCsAIGfZMW4PpUCtp+vpbLWMPal7XySwI/hLiXwYwhIcwQQQAABBBBAAAEEEEBAqQCBH6ULx7QRQAABBBBAAAEEEEAAAccFbH8gQdsNdce3C+Uh4JQAgR+nllNdMaUCP1telzp1CfyoW0jHJzxlwhR56pGnfVfpN/hD4Mc3OQ19CniBGi/ws3z58lI9tGnTRnr27ClXXnmlnH766SkP/yQS+PFZlnzyySeSl5cn69ati3aRn58v48ePl2rVqpXq9uDBg5E3+0yePDn6My/c47W59dZb5ZRTTolpU1RUJB9//LGMHDlSFixYENNm+vTp0qNHD79Tpx0CvgQI/Phio1GKBGw/X0tRmaHtRtv5JIEfw61K4McQkOYIIIAAAggggAACCCCAgFIBAj9KF45pI4AAAggggAACCCCAAAKOC9j+QIK2G+qObxfKQ8ApAQI/Ti2numII/KhbslBO2HvLz8WN24r3f00+51/ovfFnsJzf8vyEuiHwkxATF6VY4A9/+IMMGDBA9uzZU2bPZ5xxhrRt21bat28vLVu2lNNOOy3uW3KSmVq6Aj/xwqa5Z34AACAASURBVDtdunSRadOmSe3ateNOseRcvLCPF/7p1atXuUGnw4cPR0JE9913X7TfSy65RObMmSOnnnpqMhxci4CRAIEfIz4aGwrYfr5mWF7om2s7nyTwY7hlCfwYAtIcAQQQQAABBBBAAAEEEFAqQOBH6cIxbQQQQAABBBBAAAEEEEDAcQHbH0jQdkPd8e1CeQg4JUDgx6nlVFcMgR91SxbaCXtv+PHe9JOKT6LBHwI/qdCmDz8CW7ZskVtuuSXmjTjl9VOzZk257LLLIv/p0KGDrzcApSPw8/3338uECRNkxIgR0enn5OTIrFmzpH79+nFLKigokBtvvFFeeuml6M/HjRsnQ4cOTSjUtH//frn55ptl9uzZ0fYzZ86M9MkHgUwJEPjJlDTjxBOw/XyNVTMT0HY+SeDHbL2FwI8hIM0RQAABBBBAAAEEEEAAAaUCBH6ULhzTRgABBBBAAAEEEEAAAQQcF7D9gQRtN9Qd3y6Uh4BTAgR+nFpOdcUQ+FG3ZKGdcOE3hXJp08uM3/JzNGDTnKZy+923ifd/430I/IR2u1lRuPdmnOnTp8ukSZNk7969Sc2pUaNGkbcE9ezZU2rVqpVQ21QHfoqKimTBggUyaNAgKSwsjMzBe1PP1KlTI/MqGYgonuTq1avl6quvjrbx84aekn107dpVvNBPjRo1ErLgIgRMBQj8mArS3kTA9vM1k9poK6LtfJLAj+GuJfBjCEhzBBBAAAEEEEAAAQQQQECpAIEfpQvHtBFAAAEEEEAAAQQQQAABxwVsfyBB2w11x7cL5SHglACBH6eWU10xBH7ULVmoJ/zkw0/K1InTUm5wfsvz5Za7bi4V/CHwk3JqOvQh4L2x5q233oq8FccLshSHZxLpynvzz8iRIyOhmypVqpTbJNWBnzVr1kjfvn1jwkoVvanHCwk98MADMmrUqOhcx4wZI7/5zW/KDAjFK+rTTz+V3NzciJv3Oeecc2TJkiXSuHHjRNi4BgFjAQI/xoR0YCBg+/maQWk0FQI/Kd8Eth/IEPhJ+ZLTIQIIIIAAAggggAACCCCgQoDAj4plYpIIIIAAAggggAACCCCAQOgEbH8ggcBP6LYkBSOQMQHbny/JGAQDBSJQMvDz+ubXpE7dOoHMhUERqEigcH+hXNa0XUrf8nP0mCWDPwR+KloRfp5pgcOHD8uOHTtk1apVkfCPF6pJ5NOtWzeZOHGinHrqqWVensrAz65du+T666+XjRs3RsfLz8+X8ePHS7Vq1cqcgxdmGjx4sMyZMyd6zcKFC+W6665LpMzoNYcOHZJbb7018laf4s/SpUulc+fOSfXDxQj4FSDw41eOdqkQsP18LRU1hrkPbeeTvOHHcLcS+DEEpDkCCCCAAAIIIIAAAgggoFSAwI/ShWPaCCCAAAIIIIAAAggggIDjArY/kKDthrrj24XyEHBKgMCPU8uprpiSgZ+GTRpK5cqV1dXBhMMj8OnfPpXP//55WgvOaZ0jQ+4cLL279IkZx3v7CB8EbBLwAkAffPBBJPzzyiuvlBsA6tKli0ybNk1q164dt4RUBX6++OILGThwoHgBm+JPRWMXX1fyzTzenw8ZMkROO+20pNj/7//+T1auXCnr1q2Ltps6dWpkXnwQyIQAgZ9MKDNGWQK2n6+xcmYC2s4nCfyYrbcQ+DEEpDkCCCCAAAIIIIAAAgggoFSAwI/ShWPaCCCAAAIIIIAAAggggIDjArY/kKDthrrj24XyEHBKgMCPU8uprpiSgR91BTBhBDIoQOAng9gM5UugoKBAVqxYIV645e233y7Vx5gxY2TEiBFSqVKlUj9LReDn4MGDMnz4cJk8eXK0/5ycHJk1a5bUr1+/wpr27NkTeZvPtm3bKrw22QtGjx4to0aNSrYZ1yPgS4DAjy82GqVIwPbztRSVGdputJ1PEvgx3KoEfgwBaY4AAggggAACCCCAAAIIKBUg8KN04Zg2AggggAACCCCAAAIIIOC4gO0PJGi7oe74dqE8BJwSIPDj1HKqK4bAj7olY8IBChD4CRCfoZMSOHLkiMyfP1+GDRsm+/bti7b1QjeLFy+WBg0alOrPNPDz/fffy4QJEyKBouJP9erVZc6cOeK94SeRD4GfRJS4RoMAgR8Nq+TuHG0/X3NXPjOVaTufJPBjuC8I/BgC0hwBBBBAAAEEEEAAAQQQUCpA4EfpwjFtBBBAAAEEEEAAAQQQQMBxAdsfSNB2Q93x7UJ5CDglQODHqeVUVwyBH3VLxoQzIHBxu4skf1i+XNehR8xoBH4ygM8QKRPw9uuCBQtk0KBBUlhYGO3Xe/vPwIEDS41jEvgpa6xx48bJ0KFD475RKF6hBH5Stvx0FLAAgZ+AFyDkw9t+vhby5TEuX9v5JIEfwyUn8GMISHMEEEAAAQQQQAABBBBAQKkAgR+lC8e0EUAAAQQQQAABBBBAAAHHBWx/IEHbDXXHtwvlIeCUAIEfp5ZTXTHnN6wh33x5MDrvB594QE6seaK6OphwOAQOHzosv77lbjny7ZG0FHzRZRfJkOGDpUH2v95+UvJ+CoGftLDTqYhs2LBBpk2bJp9++qns379fGjZsKJMmTZKqVasa+Rw8eFCGDBkizz77bLSf22+/XbwgTuXKlWP6Ngn8rFmzRvr27St79+6N9pmfny/jx4+XatWqJVxDycBPdna2LFq0SLKyshLugwsRsEGAwI8NqxDeOdh+vhbelUlN5drOJwn8GK47gR9DQJojgAACCCCAAAIIIIAAAkoFCPwoXTimjQACCCCAAAIIIIAAAgg4LmD7Awnabqg7vl0oDwGnBAj8OLWc6oopGfhZveV1qVO3jro6mHA4BJ565GmZMmFKyottc2kbufmuIdGgT/EABH5STk2HZQgsW7ZMunTpEv1p27ZtxQvg1K1b19hs4sSJcscdd0T78d7u4/1ZlSpVYvr2G/jZtWuXXH/99bJx48Zof14tXoCpdu3aSc3/ww8/lB49esjmzZsj7apXry6vvvqqtGjRIql+uBiBoAUI/AS9AuEe3/bztXCvjnn12s4nCfwYrjmBH0NAmiOAAAIIIIAAAggggAACSgUI/ChdOKaNAAIIIIAAAggggAACCDguYPsDCdpuqDu+XSgPAacECPw4tZzqiiHwo27JQjvhwm8K5dKml8mhg4dSZtD60tZyy103lwr6FA9A4Cdl1HRUgYAXcLnqqqvks88+i1zpBV1WrFghrVq1MrabPXt25O07xZ9UBn6++OIL8fpbunRptP+cnByZNWuW1K9fP+m5FxQUSO/evWX58uXRtnPnzpXc3Nyk+6IBAkEKEPgJUp+xbT9fY4XMBLSdTxL4MVtvIfBjCEhzBBBAAAEEEEAAAQQQQECpAIEfpQvHtBFAAAEEEEAAAQQQQAABxwVsfyBB2w11x7cL5SHglACBH6eWU10xBH7ULVloJzz50cny9KOTU1J/q0tayeBh+ZLdLLvc/gj8pISbThIQ8II+ffr0kddffz169dChQ+WBBx6QY489NoEe4l/yz3/+U0aNGiUPPfRQ9IJ7771XvP+UDCQk+4afgwcPyvDhw2Xy5P/8c3nKKaeIF9C59NJLfc35u+++kxEjRkTeQFT8ueWWW2T8+PFJOXjBIS+I9OWXX0aCRz/72c8igSrv//JBIBMCBH4yocwYZQnYfr7GypkJaDufJPBjtt4Efgz9aI4AAggggAACCCCAAAIIaBUg8KN15Zg3AggggAACCCCAAAIIIOC2gO0PJGi7oe72bqE6BNwSIPDj1npqq4bAj7YVC+d8vbf6eG/38d7yY/Jp2balDLlzcIVBn+IxCPyYaNM2GQEvmHP//ffLmDFjos1MwzNeR5988onk5eXJunXrov16b+Pp3LlzqeklE/j5/vvvZcKECZFwztGfcePGiRdUqlSpUjLlx1z74osvyrXXXhv9My+ws3DhQmncuHHCfb766qvStWtXKSz81/9meJYvv/yyNGvWLOE+uBABEwECPyZ6tDUVsP18zbS+sLfXdj5J4Mdwx/KGH0NAmiOAAAIIIIAAAggggAACSgUI/ChdOKaNAAIIIIAAAggggAACCDguYPsDCdpuqDu+XSgPAacECPw4tZzqiiHwo27JQjnhKROmyFOPPO279pYXXyhDhg9JOOhTPBCBH9/kNPQhsH37dunRo4fs2rUr2jo7O1uefvppadmyZak38lQ0RLw38LRr105mz54dCcCU/CQa+CkqKpIFCxbIoEGDooEar6/8/PzIm3iqVatW0dTK/Xm8kFIyff/v//5v5O0+L730UnSc6667TqZPny4nnHCC0dxojECiAgR+EpXiunQI2H6+lo6aw9SntvNJAj+Gu5PAjyEgzRFAAAEEEEAAAQQQQAABpQIEfpQuHNNGAAEEEEAAAQQQQAABBBwXsP2BBG031B3fLpSHgFMCBH6cWk51xRD4UbdkoZuwydt9LrzoQrn5ruSDPsXIBH5Ct90CLdh7y89jjz0mw4cPj5lHzZo1I2/SueGGG6RWrVoJzdELzdx9992RYM7RHy/00q9fv7jhoUQDP2vWrJG+ffvK3r17o1136dJFpk2bJrVr105ofuVd5AWKnnjiCbnttttiLrvvvvsiNlWqVCmz+ZEjRyKGXu3Fn+rVq8ucOXPEmyMfBDIlQOAnU9KME0/A9vM1Vs1MQNv5JIEfs/UWAj+GgDRHAAEEEEAAAQQQQAABBJQKEPhRunBMGwEEEEAAAQQQQAABBBBwXMD2BxK03VB3fLtQHgJOCRD4cWo51RVD4EfdkoVuwlMnTpMnH34yqbpbtGkhg4flS9Ocpkm1K3kxgR8jPhr7ECgoKJCbb75ZvPBNyY8X/OnZs6d07txZvDf/eOGfSpUqRS777rvvxGu7adOmSNvf//73MW/f8a6p6C05iQR+vLcPXX/99bJx48bo9HJycmTWrFlSv359HxXHbxLvLT3elV79o0aNknr16pUKLXkhp3vvvTfyBqOjPxXVnbJJ0xECRwkQ+GE7BClg+/lakDYujK3tfJLAj+GuI/BjCEhzBBBAAAEEEEAAAQQQQECpAIEfpQvHtBFAAAEEEEAAAQQQQAABxwVsfyBB2w11x7cL5SHglACBH6eWU10xzRvWkP1fHozOe/WW16VO3Trq6mDCbgok+3afnNY5MuTOwcZBn2JNAj9u7ivbq/riiy8ioZ/FixenbKrdunWTJ598stw38FQU+Nm/f78MGDBAFi1aFJ3XySefHHnrTuPGjeX999+PBI+S/dSoUUPy8vLk+OOPj2kaL1xUfEGTJk2kXbt2kdCTN6b31qHVq1eXGrp9+/YyZcoUOeuss5KdFtcjYCRA4MeIj8aGArafrxmWF/rm2s4nCfwYblkCP4aANEcAAQQQQAABBBBAAAEElAoQ+FG6cEwbAQQQQAABBBBAAAEEEHBcwPYHErTdUHd8u1AeAk4JEPhxajnVFUPgR92ShWrC0yfNkEkPTaqw5gtaXSA3Dx+SsqBP8YAEfiqk54I0CRw8eFAee+wxeeSRR0q9qSeZIatXrx55s48XyvHeEFTep6LAz1dffSW5ubmyatWqZKZQ4bVXXHFF5K1EXnin5OfPf/6zDBkyRF599dUK+yl5gRf2eeqpp+Scc85Jui0NEDAVIPBjKkh7EwHbz9dMaqOtiLbzSQI/hruWwI8hIM0RQAABBBBAAAEEEEAAAaUCBH6ULhzTRgABBBBAAAEEEEAAAQQcF7D9gQRtN9Qd3y6Uh4BTAgR+nFpOdcUQ+FG3ZKGZsPd2n8ubt5evC74us+YWbVpI/rCbpFlOs7S4EPhJCyudJihQVFQkH3/8sTzxxBMyZ84c2bdvX4ItRbygz9VXXy133HFH5O07JcMH8TqyMfDjzdMLP02fPl0mTZoke/furdDACzaNHDky8jaiatWqVXg9FyCQDgECP+lQpc9EBWw/X0u0Dq6LL6DtfJLAj+FOJvBjCEhzBBBAAAEEEEAAAQQQQECpAIEfpQvHtBFAAAEEEEAAAQQQQAABxwVsfyBB2w11x7cL5SHglACBH6eWU10xpQM/q6VO3drq6mDC7gnMeGKGPP5g/Lf7NM1pKrfffVvK3+hTUpHAj3v7SmtFXujlvffekw0bNsimTZvkk08+ifz34o8X8DnvvPOkUaNG4r0xp0WLFnLyyScnVa6tgZ/iIjyDdevWydKlS2XHjh0Rj8LCwsiPvXrr1asnXbt2lTZt2sgJJ5yQVO1cjECqBQj8pFqU/pIRsP18LZlauLa0gLbzSQI/hruYwI8hIM0RQAABBBBAAAEEEEAAAaUCBH6ULhzTRgABBBBAAAEEEEAAAQQcF7D9gQRtN9Qd3y6Uh4BTAgR+nFpOdcUQ+FG3ZKGY8LffHpG22W2l8Jt/Pcxf/GneorkMGT5Yzm95fkYcCPxkhJlBEEAAAecECPw4t6SqCrL9fE0VpoWT1XY+SeDHcBMR+DEEpDkCCCCAAAIIIIAAAgggoFSAwI/ShWPaCCCAAAIIIIAAAggggIDjArY/kKDthrrj24XyEHBKgMCPU8uprhgCP+qWLBQTfuapZ+SxsROjtTZr0UyG3DlYLmh1QUbrJ/CTUW4GQwABBJwRIPDjzFKqLMT28zWVqBZNWtv5JIEfw81D4McQkOYIIIAAAggggAACCCCAgFIBAj9KF45pI4AAAggggAACCCCAAAKOC9j+QIK2G+qObxfKQ8ApAQI/Ti2numII/KhbMucn7L3dp13TdlKwr0Ca5jSNBH1yWucEUjeBn0DYGRQBBBBQL0DgR/0Sqi7A9vM11bgWTF7b+SSBH8NNQ+DHEJDmCCCAAAIIIIAAAggggIBSAQI/SheOaSOAAAIIIIAAAggggAACjgvY/kCCthvqjm8XykPAKQECP04tp7piSgZ+3tiyWmrXra2uDibsjsBvJ8+SN1a+EQn6tGjTItDCCPwEys/gCCCAgFoBAj9ql86Jidt+vuYEcoBFaDufJPBjuFkI/BgC0hwBBBBAAAEEEEAAAQQQUCpA4EfpwjFtBBBAAAEEEEAAAQQQQMBxAdsfSNB2Q93x7UJ5CDglQODHqeVUVwyBH3VL5vyEd+3YJfUb1beiTgI/ViwDk0AAAQTUCRD4UbdkTk3Y9vM1p7ADKEbb+SSBH8NNQuDHEJDmCCCAAAIIIIAAAggggIBSAQI/SheOaSOAAAIIIIAAAggggAACjgvY/kCCthvqjm8XykPAKQECP04tp7piSgV+tq6W2qfwhh91C8mE0yJA4CctrHSKAAIIOC9A4Mf5Jba6QNvP16zGUzA5beeTBH4MNxWBH0NAmiOAAAIIIIAAAggggAACSgUI/ChdOKaNAAIIIIAAAggggAACCDguYPsDCdpuqDu+XSgPAacECPw4tZzqiiHwo27JmHAGBQj8ZBCboRBAAAGHBAj8OLSYCkux/XxNIalVU9Z2Pkngx3D7EPgxBKQ5AggggAACCCCAAAIIIKBUgMCP0oVj2ggggAACCCCAAAIIIICA4wK2P5Cg7Ya649uF8hBwSoDAj1PLqa4YAj/qlowJZ1CAwE8GsRkKAQQQcEiAwI9Di6mwFNvP1xSSWjVlbeeTBH4Mtw+BH0NAmiOAAAIIIIAAAggggAACSgUI/ChdOKaNAAIIIIAAAggggAACCDguYPsDCdpuqDu+XSgPAacECPw4tZzqiiHwo27JmHAGBQj8ZBCboRBAAAGHBAj8OLSYCkux/XxNIalVU9Z2Pkngx3D7EPgxBKQ5AggggAACCCCAAAIIIBCAwEd/+khe+d0K+dXAvlK9RnVfM0hV4Kfwm0J5duqzcuXVV8rZPz/b11xohAACCCCAAAIIIIAAAggggECxgO0PJGi7oc7OQgABPQIEfvSslYszJfDj4qpSU6oECPykSpJ+EEAAgXAJEPgJ13rbVq3t52u2eWmbj7bzSQI/hjuMwI8hIM0RQAABBBBAAAEEEEAAgYAE+vcYIDu2bJfeA/pI34F95Pjqxyc1E9PAjxf0eW76bJkzfY5kN8+W6QumJTU+FyOAAAIIIIAAAggggAACCCAQT8D2BxK03VBnlyGAgB4BAj961srFmRL4cXFVqSlVAgR+UiVJPwgggEC4BAj8hGu9bavW9vM127y0zUfb+SSBH8MdRuDHEJDmCCCAAAIIIIAAAggggEBAAts2b5NenXIjo3tv+ek7oI/0HtA74eCP38DPgcIDMnvabJk9fbYU7j8QGX/+8nmS3Sw7IAmGRQABBBBAAAEEEEAAAQQQcEnA9gcStN1Qd2lvUAsCrgsQ+HF9he2uj8CP3evD7IIVIPATrD+jI4AAAloFCPxoXTk35m37+ZobysFVoe18ksCP4V4h8GMISHMEEEAAAQQQQAABBBBAIEAB7y0/699aH53BCTVOkL6D+kpev9wKgz/JBn68oM/cmfPk2anPivd2n+JPq0ta8XafAPcAQyOAAAIIIIAAAggggAACrgnY/kCCthvqru0P6kHAZQECPy6vrv21NW9QQ/Z/dTA60Te2rpbap9S2f+LMEIEMCBD4yQAyQyCAAAIOChD4cXBRFZVk+/maIkorp6rtfJLAj+E2IvBjCEhzBBBAAAEEEEAAAQQQQCBAgfc2bZPcX/zrLT9Hf6qfcLzcMPjGSPCnarWqcWeYaODn0MFD8tzU5+S5ac9F3+hzdIe83SfADcDQCCCAAAIIIIAAAggggICDArY/kKDthrqDW4SSEHBWgMCPs0urojACPyqWiUkGJEDgJyB4hkUAAQSUCxD4Ub6Ayqdv+/mact7Ap6/tfJLAj+GWIfBjCEhzBBBAAAEEEEAAAQQQQCBggRu79ZMNb2+IO4sfn/hj+dVNfSX3xtLBn4oCP17QJ/JGnynPyjdffxO3/5ZtW8qMhdMDFmB4BBBAAAEEYgW+O/KdbN64Wd5/73358+4P5a+f/EW++Owfkb/Pjnx7RIqKiiBDAAEEEEDAWgHvYZBjjztWavy4htQ+5WQ5/b9/KufU+5k0PK+hNMtpJpWPrWzt3FM1MdsfSNB2Qz1V60I/CCCQfgECP+k3ZoSyBQj8sDsQKFuAwA+7AwEEEEDAjwCBHz9qtEmVgO3na6mqM6z9aDufJPBjuFMJ/BgC0hwBBBBAAAEEEEAAAQQQCFjgvT++J7lX5ZU7Cy/4c8OQGyT3hl5yXJXjIteWFfgpDvp4b/X5uuDrcvvl7T4BLz7DI4AAAghEBfZ/Uygrl66Q1SvfkHVvriPUw95AAAEEEHBSwHtQpNUlreSyDpdKhy4d5YQa1Z2s0/YHErTdUHdyk1AUAo4KEPhxdGGVlEXgR8lCMc1ABAj8BMLOoAgggIB6AQI/6pdQdQG2n6+pxrVg8trOJwn8GG4aAj+GgDRHAAEEEEAAAQQQQAABBCwQuKHrjbJx7cYKZ1Kz1oly/eAbpNf1PaXZmc1jrt/88SaZ98w8mTX5WSnYV1BhX7zdp0IiLkAAAQQQyIDAzu0fyKJnF8qLC14i5JMBb4ZAAAEEELBHwHto5JqeV8t1v+ohDRqfa8/EUjAT2x9I0HZDPQVLQhcIIJAhAQI/GYJmmLgCBH7YGAiULUDgh92BAAIIIOBHgMCPHzXapErA9vO1VNUZ1n60nU8S+DHcqQR+DAFpjgACCCCAAAIIIIAAAghYILD13a2S17l3wjPxgj/7vooN9ZxY88SEgj7Fg/B2n4S5uRABBBBAIA0CH/3pI5n2+HRZ/uLyNPROlwgggAACCOgS6HRNJxl42wA5++dn65p4GbO1/YEEbTfUndgUFIFASAQI/IRkoS0tk8CPpQvDtKwQIPBjxTIwCQQQQECdAIEfdUvm1IRtP19zCjuAYrSdTxL4MdwkBH4MAWmOAAIIIIAAAggggAACCFgicGO3frLh7Q0ZmU2rS1rJ9AXTMjIWgyCAAAIIIFBS4KnxT8mUx6aWC5OVlSVt2rSRpk2byrnnnitnnHGG/OQnP5Fq1apJyZtsCCOAAAIIIGCTQFFRkRw8eFC+/PJL2bt3r3zwwQeyZcsWefvtt2XPnj3lTvWmOwbJkOFDbCrH11xsfyBB2w11X4tAIwQQCESAwE8g7Az6bwECP2wFBMoWIPDD7kAAAQQQ8CNA4MePGm1SJWD7+Vqq6gxrP9rOJwn8GO5UAj+GgDRHAAEEEEAAAQQQQAABBCwR2LZ5m/TqlJuR2fB2n4wwMwgCCCCAQAmBnds/kLEjxsj2LTvi2nghn9zcXLnmmmukQYMG+CGAAAIIIOCcwM6dO+XFF1+UefPmlRn+ady0kYwcN0oaND5Xbf22P5Cg7Ya62o3AxBEIoQCBnxAuukUlE/ixaDGYinUCBH6sWxImhAACCKgQIPCjYpmcnaTt52vOwmeoMG3nkwR+DDcGgR9DQJojgAACCCCAAAIIIIAAAhYJXH/tDfLuunfTOqOWbVvKjIXT0zoGnSOAAAIIIFBSYOnzS+U3t44U760HJT+tWrWS2267Tbp27QocAggggAACoRFYsmSJPP7447Ju3bpSNXsPlDwwaax06d5FpYftDyRou6GuchMwaQRCKkDgJ6QLb0nZBH4sWQimYaUAgR8rl4VJIYAAAtYLEPixfomcnqDt52tO42egOG3nkwR+DDcFgR9DQJojgAACCCCAAAIIIIAAAhYJ/HH9H+VX11yf1hnxdp+08tI5AggggEAcgRlPzJDHH5xU6ienn366jB07Vvr06YMbAggggAACoRWYPXu2jBw5Uv7617+WMrjt7lul/y391dnY/kCCthvq6jYAE0YgxAIEfkK8+BaUTuDHgkVgCtYKEPixdmmYGAIIIGC1AIEfq5fH+cnZfr7m/AKkuUBt55MEfgw3BIEfQ0CaI4AAAggggAACCCCAAAKWCfT5ZV/ZvGFzWmbV6pJWMn3BtLT0TacIIIAAAgjEE3hq/FMy5bGppX7Ur18/mThxohx//PHAIYAAAgggr8/TmAAAIABJREFUEHqBAwcOyO233y4zZ84sZXHTHYNkyPAhqoxsfyBB2w11VYvPZBEIuQCBn5BvgIDLJ/AT8AIwvNUCBH6sXh4mhwACCFgrQODH2qUJxcRsP18LxSKksUht55MEfgw3A4EfQ0CaI4AAAggggAACCCCAAAKWCby77l25/tob0jIr3u6TFlY6RQABBBAoQ6CsN/tMnjxZbrrpJtwQQAABBBBAoITAlClTJD8/v5SLtjf92P5AgrYb6vyDggACegQI/OhZKxdnSuDHxVWlplQJEPhJlST9IIAAAuESIPATrvW2rVrbz9ds89I2H23nkwR+DHdYmAI/e3buka1/3Cq7duyWjz/8WD77+2dSsK9Avj38rRQVFRlK0hwBBBBAwEUB71+8jqtynJxY80Q55dRT5MyfnSn1G9WTJuc3kawGWS6WTE0IIIAAAo4I9OqUK9s2b0tpNRdedKHMfH5GSvukMwQQQAABBMoSWPr8Urn7lt/E/LhKlSqyZMkSufLKK4FDAAEEEEAAgTIEXnnlFenatascPnw45ooHn3hAunTvosLN9gcStN1QV7HoTBIBBCICBH7YCEEKEPgJUp+xbRcg8GP7CjE/BBBAwE4BAj92rktYZmX7+VpY1iFddWo7nyTwY7gTXA/8bNu0TV753Qp5Y+Ub8unfPjXUojkCCCCAAAL/Eah7Wl25tMOlcuUvO0p282xoEEAAAQQQsEpg49qNckPXG1M6J97uk1JOOkMAAQQQKEdg5/YP5Lorrov5JT1e2GfFihVy8cUXY4cAAggggAACFQisWbNGOnbsGBP68R4yWbRqkTRofK71frY/kKDthrr1C84EEUAgKkDgh80QpACBnyD1Gdt2AQI/tq8Q80MAAQTsFCDwY+e6hGVWtp+vhWUd0lWntvNJAj+GO8HVwM/KZatk/jPzZfPGzYZCNEcAAQQQQKBigWY5zaTXjb2kQ+crKr6YKxBAAAEEEMiQQCrf8sPbfTK0aAyDAAIIIBAR6HllT9m+ZUeMxvLly3mzD/sDAQQQQACBJAS8N/106tQppkXjpo1kwSsLkuglmEttfyBB2w31YFaRURFAwI8AgR8/arRJlQCBn1RJ0o+LAgR+XFxVakIAAQTSL0DgJ/3GjFC2gO3na6ydmYC280kCP2brLa4Ffjas3SiTH5lM0MdwX9AcAQQQQMCfgBf8yb8zX1q0zvHXAa0QQAABBBBIocA7f3hH+nXvn5IeebtPShjpBAEEEEAgAYGnxj8lUx6bGnPl5MmT5aabbkqgNZcggAACCCCAwNECU6ZMkfz8/BiUm+4YJEOGD7EayvYHErTdULd6sZkcAgjECBD4YUMEKUDgJ0h9xrZdgMCP7SvE/BBAAAE7BQj82LkuYZmV7edrYVmHdNWp7XySwI/hTnAp8PPQyHEyd+bcMkWqVq0q7dq1k5YtW0p2dracffbZUqdOHTn++OOl5F+shqw0RwABBBBwRKCoqEgOHDggn3/+uXz00Ueybds2Wb9+vbz++uty6NChMqvM65cnvx47whEFykAAAQQQ0CyQirf8tGjTQp5ZPFMzA3NHAAEEEFAi8NGfPpLOF3WJmW2/fv1kxowZSipgmggggAACCNgn0L9/f5k5M/bf6Zb9Yamc/fOz7Zvsv2dk+wMJ2m6oW7vQTAwBBEoJEPhhUwQpQOAnSH3Gtl2AwI/tK8T8EEAAATsFCPzYuS5hmZXt52thWYd01antfJLAj+FOcCHws2fnHhl1+yjZuf2DuBqdO3eW3r17y7XXXkuwx3C/0BwBBBBA4F8CXhDohRdekDlz5siyZcvisjRofK6MmThGshpkwYYAAggggEBgAuvXvCP9rzN7yw9v9wls+RgYAQQQCJ3A8Py7ZPmLy6N1n3766fLBBx9EfmEPHwQQQAABBBDwJ+D9QqNzzz1X/vrXv0Y76HRNJxk/+WF/HWagle0PJGi7oZ6BJWMIBBBIkQCBnxRB0o0vAQI/vthoFBIBAj8hWWjKRAABBFIsQOAnxaB0l5SA7edrSRXDxaUEtJ1PEvgx3MTaAz9vvbZGhg0cJocPHS4l0atXLxk2bJg0adLEUInmCCCAAAIIlC2wdetWefTRR2X+/PmlLqpStYo8Ou1RaXv5xRAigAACCCAQmIDJW354u09gy8bACCCAQOgEvF/m071995i6n3vuOenTp0/oLCgYAQQQQACBVAvMnj1b+vbtG9Pt868+L94vLbLxY/sDCdpuqNu4xswJAQTiCxD4YWcEKVA68POG1D7l5CCnxNgIWCNA4MeapWAiCCCAgCoBAj+qlsu5ydp+vuYceIYL0nY+SeDHcINoDvysXLZKhg4YWkqgYcOG8sgjj0iHDh0MdWiOAAIIIIBA4gIrV66UO++8U95///1SjSZMnyAdOl+ReGdciQACCCCAQAoF1r+1Xvr3GOCrR97u44uNRggggAACPgTuueMeeWH+i9GWrVq1krVr1/roiSYIIIAAAgggEE+gdevWsm7duuiPru11jYx+bLSVWLY/kKDthrqVi8ykEEAgrgCBHzZGkAIEfoLUZ2zbBQj82L5CzA8BBBCwU4DAj53rEpZZ2X6+FpZ1SFed2s4nCfwY7gStgR/vzT6Dew8uVX3//v1l2rRpUvIvSkMmmiOAAAIIIJCQQFFRkQwcOFBmzJhR6vqn5zzNm34SUuQiBBBAAIF0CPh5y09O6xz57ZJn0jEd+kQAAQQQQCBGYP83hdKyXkvx/p2q+LN48WLp2rUrUggggAACCCCQIoElS5ZIt27dor1599LW714vJ9SonqIRUteN7Q8kaLuhnrqVoScEEEi3AIGfdAvTf3kCBH7YHwiULUDgh92BAAIIIOBHgMCPHzXapErA9vO1VNUZ1n60nU8S+DHcqRoDP3t27pHcq/Lk8KHDMdWPGzdO7rrrLkMRmiOAAAIIIGAu8PDDD8uIESNiOqpStYrMe3muZDXIMh+AHhBAAAEEEEhSYN2b62RAz4FJteLtPklxcTECCCCAgIHA87Ofl/uH/+cNA1lZWbJ7926DHmmKAAIIIIAAAvEE6tWrJ3v27In+6N7x90j3Pt2tw7L9gQRtN9StW2AmhAACZQoQ+GFzBClQMvDz5ntvyMl1Tg5ySoyNgDUCBH6sWQomggACCKgSIPCjarmcm6zt52vOgWe4IG3nkwR+DDeIxsBP9/bdZef2D2Iqf+qpp2Tw4NJv/DHkoTkCCCCAAAK+BZ5++mkZMmRITPsGjc+V51993nefNEQAAQQQQMBEoOvl3WTXjl0JdcHbfRJi4iIEEEAAgRQJDOw1SNa+sTba2+jRo2XUqFEp6p1uEEAAAQQQQKBYYMyYMXLPPfdEQVpf2lqmzZ9qHZDtDyRou6Fu3QIzIQQQKFOAwA+bI0gBAj9B6jO27QIEfmxfIeaHAAII2ClA4MfOdQnLrGw/XwvLOqSrTm3nkwR+DHeCtsDPQyPHydyZc2Oq5s0+hpuA5ggggAACaROI96afvH558uuxsW//SdsE6BgBBBBAAIGjBNa+uVYG9hyUkAlv90mIiYsQQAABBFIg8N2R76TpfzeToqKiaG/vv/++NGjQIAW90wUCCCCAAAIIHC2wc+dOadiwYfSPvAdPtnyyWSofW9kqKNsfSNB2Q92qxWUyCCBQrgCBHzZIkAIEfoLUZ2zbBQj82L5CzA8BBBCwU4DAj53rEpZZ2X6+FpZ1SFed2s4nCfwY7gRNgZ8NazfKjV1vjKm4f//+Mn36dEMFmiOAAAIIIJA+gQEDBsiMGTNiBnhmyTPSonVO+galZwQQQAABBMoQSOQtPxe0ukBmvfBbDBFAAAEEEMiIwDt/eEf6de8fHSsrK0t2796dkbEZBAEEEEAAgTAK1KtXT/bs2RMtfebzM+TCiy60isL2BxK03VC3anGZDAIIlCtA4IcNEqQAgZ8g9RnbdgECP7avEPNDAAEE7BQg8GPnuoRlVrafr4VlHdJVp7bzSQI/hjtBU+CnT5e+snnj5mjF3m8g2759u5T8S9GQhOYIIIAAAgikVMD7LdWNGzcW7zdUF3+a5TST2UufS+k4dIYAAggggEAiAm+/8bYM6nVTuZfOe3munHf+eYl0xzUIIIAAAggYC8x4YoY8/uCkaD/9+vUr9UsTjAehAwQQQAABBBCICni/TG/mzJnR//+2u2+V/rf8J3xrA5XtDyRou6Fuw5oyBwQQSEyAwE9iTlyVHgECP+lxpVc3BAj8uLGOVIEAAghkWoDAT6bFGe9oAdvP11gtMwFt55MEfszWW7QEflYuWyVDBwyNqXbFihXSoUMHQwGaI4AAAgggkH6BlStXSseOHWMGmjB9gnTofEX6B2cEBBBAAAEESgiU95Yf3u7DdkEAAQQQyLTA8Py7ZPmLy6PDTp48WW66qfxwaqbnyHgIIIAAAgi4JDBlyhTJz8+PltTpmk4yfvLDVpVo+wMJ2m6oW7W4TAYBBMoVIPDDBglSgMBPkPqMbbsAgR/bV4j5IYAAAnYKEPixc13CMivbz9fCsg7pqlPb+SSBH8OdoCXwU/LtPr169ZJ58+YZVk9zBBBAAAEEMieQm5sr8+fPjw7IW34yZ89ICCCAAAKxAmte/4Pk5/3n4a6jfzp/+TzJbpYNGQIIIIAAAhkT6HllT9m+ZUd0vLfeeksuvvjijI3PQAgggAACCIRNYM2aNdK2bdto2Y2bNpIFryywisH2BxK03VC3anGZDAIIlCtA4IcNEqQAgZ8g9RnbdgECP7avEPNDAAEE7BQg8GPnuoRlVrafr4VlHdJVp7bzSQI/hjtBQ+Bn26Zt0usXuTGVbtmyRZo0aWJYPc0RQAABBBDInMDWrVuladOmMQPO//08yW7OQ9WZWwVGQgABBBAoFuh+xXWyc9vOGJCc1jny2yXPgIQAAggggEBGBS5tcpl88dkX0TE//vhj+e///u+MzoHBEEAAAQQQCJPAJ598ImeeeWa05Nqn1JY3tq62isD2BxK03VC3anGZDAIIlCtA4IcNEqQAgZ8g9RnbdgECP7avEPNDAAEE7BQg8GPnuoRlVrafr4VlHdJVp7bzSQI/hjtBQ+DnoZHjZO7MudFKO3fuLEuXLjWsnOYIIIAAAghkXqBLly6ybNmy6MB5/fLk12NHZH4ijIgAAgggEHqBNa+tkfzeg2Mc5r08V847/7zQ2wCAAAIIIJBZgWZnNpdvD38bHbSwsFCOP/74zE6C0RBAAAEEEAiRwIEDB6R69erRio+rcpxs/niTVQK2P5Cg7Ya6VYvLZBBAoFwBAj9skCAFCPwEqc/YtgsQ+LF9hZgfAgggYKcAgR871yUss7L9fC0s65CuOrWdTxL4MdwJGgI/lzdvL5/+7dNopYsXL5auXbsaVk5zBBBAAAEEMi+wZMkS6datW3TguqfVldc2vZr5iTAiAggggAACInL0W34uaHWBzHrht7gggAACCCCQcYGGpzSSoqKi6Lg//PCDlLwJlvFJMSACCCCAAAIOC3h/7x5zzDHRCr2/d9//bIdVFdv+QIK2G+pWLS6TQQCBcgUI/LBBghQg8BOkPmPbLsD5le0rxPwQQAAB+wQ0nL/Yp8aMUilg+/laKmsNY1/azicJ/BjuUtsDP3t27pFrLrs2WmXVqlXF+81j3PQ3XHiaI4AAAggEIuD9y5z3m6oPHToUHf/F1S9IVoOsQObDoAgggAAC4RZY9+Y6GdBzYARh/vJ5kt0sO9wgVI8AAgggEIgAvyE1EHYGRQABBBAIuYDtv2HW9gcStN1QD/l2p3wEVAkQ+FG1XM5NlsCPc0tKQSkUaH7W+XL40OFoj/v37495a2YKh6IrBBBAAAFHBAoLC+WEE06IVlOlahXZ9D9/dKQ6ytAgYPv5mgZDm+eo7XySwI/hbrI98LPw2YUyZsTYaJWdO3eWpUuXGlZNcwQQQAABBIIT6NKliyxbtiw6gVHjRkqPX/UIbkKMjAACgQqUfMA10MkwOAIIIBCgwM7P3w9wdIZGAIEgBQj8BKnP2AgggAACYRUg8GO28tpuqJtVS2sEEMikAIGfTGozVkkBAj/sCQTKFri8eXv59G+fRi/405/+JOeccw5kCCCAAAIIlCnw5z//WX7+859Hf173tLry2qZXEUMgYwIEfjJGHchA2s4nCfwYbhPbAz/3Dr1PlsxbEq1y3LhxctdddxlWTXMEEEAAAQSCE3j44YdlxIgR0Ql0ze0q90+4L7gJMTICCAQqQOAnUH4GRwABiwQI/Fi0GEwFgQwLEPjJMDjDIYAAAgggICIEfsy2gbYb6mbV0hoBBDIpQOAnk9qMVVKgWYMaUvjVwegfv/neG3JynZOBQgABEenTpa9s3rg5arFixQrp0KEDNggggAACCJQpsHLlSunYsWP0581ymsnspc8hhkDGBAj8ZIw6kIG0nU8S+DHcJrYHfvgXJsMFpjkCCCCAgHUC/AuddUvChBAIVIDAT6D8DI4AAhYJEPixaDGYCgIZFiDwk2FwhkMAAQQQQIDAj/Ee0HZD3bhgOkAAgYwJEPjJGDUDxREg8MO2QKBsAX5hNbsDAQQQQCBZAX4hdLJiXJ9qAQI/qRa1qz9t55MEfgz3j+2BH16JarjANEcAAQQQsE6AV7ZatyRMCIFABQj8BMrP4AggYJEAgR+LFoOpIJBhAQI/GQZnOAQQQAABBAj8GO8BbTfUjQumAwQQyJgAgZ+MUTNQHAECP2wLBMoWWPjsQhkzYmz0gs6dO8vSpUshQwABBBBAoEyBLl26yLJly6I/HzVupPT4VQ/EEMiYAIGfjFEHMpC280kCP4bbxPbAT/OzzpfDhw5Hq9y/f79Ur17dsGqaI4AAAgggEJxAYWGhnHDCCdEJVKlaRTb9zx+DmxAjI4BAoAJBPuD67bffSqtWrWTLli0Rg5o1a8pnn30mlStXDtSEwRFAIP0Cf//73+Wcc86Rw4f/9e/btWrVkt/97nfSunXr9A/+7xH+3/+LPdIh8JMxegZCwDqBIL8PWYfBhBBAAAEEEMiQgO3fx21/IEHbDfUMbSuGQQCBFAgQ+EkBIl34Fmh2bg0p3Hcw2v7N996Qk+uc7Ls/GiLgksCenXvkmsuujZZUtWpVOXDggJT8Xu1SzdSCAAIIIOBfoKioSI4//ng5dOhQtJMXV78gWQ2y/HdKSwSSFLD9fC3Jcri8hIC280kCP4Zb2PbAT8NTGon3l1/x54cffuBflgzXnOYIIIAAAsEKeH+vHXPMMdFJeIeA73+2I9hJMToCCAQmEOQDrl7gp0OHDrJmzZpI/T/96U/lww8/lP/6r/8KzIOBEUAgMwKffPKJ1K9fX7z/HfA+xx13nKxcuVIuvvjizExAwW8UzxgEAyGAgAT5fQh+BBBAAAEEwipA4Mds5bXdUDerltYIIJBJAQI/mdRmrJICBH7YEwiUL3B58/by6d8+jV60ePFi6dq1K2wIIIAAAgiUEliyZIl069Yt+ud1T6srr216FSkEMipA4Cej3BkfTNv5JIEfwy1ie+CHG/6GC0xzBBBAAAErBWy/oW4lGpNCwFGBIL/veg/6d+zYUd56662ILoEfRzcZZSEQRyBe4GfFihXStm3bjHnxfShj1AyEgPUCQX4fsh6HCSKAAAIIIJAmAdu/j9v+QIK2G+pp2kZ0iwACaRAg8JMGVLpMWKDZuSdI4b7//BZ63vCTMB0XhkTgoZHjZO7MudFqO3fuLEuXLg1J9ZSJAAIIIJCMQJcuXWTZsmXRJnn98uTXY0ck0wXXImAsYPv5mnGBIe9A2/kkgR/DDUvgxxCQ5ggggAACCPgQsP2Guo+SaIIAAj4FgnzAlcCPz0WjGQIOCBD4cWARKQEBhwSC/D7kECOlIIAAAgggkJSA7eeTtj+QoO2GelKbg4sRQCBQAQI/gfKHfnACP6HfAgBUILBt0zbp9YvcmKu2bNkiTZo0wQ4BBBBAAIGowNatW6Vp06YxIvN/P0+ym2ejhEBGBWw/X8sohoODaTufJPBjuAkJ/BgC0hwBBBBAAAEfArbfUPdREk0QQMCnQJAPuBL48bloNEPAAQECPw4sIiUg4JBAkN+HHGKkFAQQQAABBJISsP180vYHErTdUE9qc3AxAggEKkDgJ1D+0A9O4Cf0WwCABAT6dOkrmzdujl7Zq1cvmTdvXgItuQQBBBBAICwCubm5Mn/+/Gi5zXKayeylz4WlfOq0SMD28zWLqFRORdv5JIEfw21G4McQkOYIIIAAAgj4ELD9hrqPkmiCAAI+BYJ8wJXAj89FoxkCDggQ+HFgESkBAYcEgvw+5BAjpSCAAAIIIJCUgO3nk7Y/kKDthnpSm4OLEUAgUAECP4Hyh35wAj+h3wIAJCCwctkqGTpgaMyVK1askA4dOiTQmksQQAABBFwXWLlypXTs2DGmzAnTJ0iHzle4Xjr1WShg+/mahWSqpqTtfJLAj+H2IvBjCEhzBBBAAAEEfAjYfkPdR0k0QQABnwJBPuBK4MfnotEMAQcECPw4sIiUgIBDAkF+H3KIkVIQQAABBBBISsD280nbH0jQdkM9qc3BxQggEKgAgZ9A+UM/OIGf0G8BABIUKPmWn4YNG8r27dul5HfsBLvjMgQQQAABRwSKioqkcePG8v7770cr4u0+jiyu0jJsP19TymrNtLWdTxL4Mdw6BH4MAWmOAAIIIICADwHbb6j7KIkmCCDgUyDIB1wJ/PhcNJoh4IAAgR8HFpESEHBIIMjvQw4xUgoCCCCAAAJJCdh+Pmn7AwnabqgntTm4GAEEAhUg8BMof+gHJ/AT+i0AQIICG9ZulBu73hhzdf/+/WX69OkJ9sBlCCCAAAIuCgwYMEBmzJgRU9ozS56RFq1zXCyXmhQI2H6+poDQ6ilqO58k8GO4nQj8GALSHAEEEEAAAR8Ctt9Q91ESTRBAwKdAkA+4EvjxuWg0Q8ABAQI/DiwiJSDgkECQ34ccYqQUBBBAAAEEkhKw/XzS9gcStN1QT2pzcDECCAQqQOAnUP7QD07gJ/RbAIAkBB4aOU7mzpwb02LcuHFy1113JdELlyKAAAIIuCLw8MMPy4gRI2LKyeuXJ78eG/tnrtRLHToEbD9f06Fo7yy1nU8S+DHcSwR+DAFpjgACCCCAgA8B22+o+yiJJggg4FMgyAdcCfz4XDSaIeCAAIEfBxaREhBwSCDI70MOMVIKAggggAACSQnYfj5p+wMJ2m6oJ7U5uBgBBAIVIPATKH/oByfwE/otAECSAt3bd5ed2z+IafXUU0/J4MGDk+yJyxFAAAEENAs8/fTTMmTIkJgSGjQ+V55/9XnNZTF3BwRsP19zgDjQErSdTxL4MdwuBH4MAWmOAAIIIICADwHbb6j7KIkmCCDgUyDIB1wJ/PhcNJoh4IAAgR8HFpESEHBIIMjvQw4xUgoCCCCAAAJJCdh+Pmn7AwnabqgntTm4GAEEAhUg8BMof+gHJ/AT+i0AQJICe3bukdyr8uTwocMxLXnTT5KQXI4AAggoFoj3Zp8qVavIvJfnSlaDLMWVMXUXBGw/X3PBOMgatJ1PEvgx3C0EfgwBaY4AAggggIAPAdtvqPsoiSYIIOBTIMgHXAn8+Fw0miHggACBHwcWkRIQcEggyO9DDjFSCgIIIIAAAkkJ2H4+afsDCdpuqCe1ObgYAQQCFSDwEyh/6AcvHfh5U06uc1LoXQBAoDyBt15bI4N7l36jT//+/WXatGlS8ns3mggggAACbggUFRXJwIEDZcaMGaUKenrO09L28ovdKJQqVAvYfr6mGteCyWs7nyTwY7hpCPwYAtIcAQQQQAABHwK231D3URJNEEDAp0CQD7gS+PG5aDRDwAEBAj8OLCIlIOCQQJDfhxxipBQEEEAAAQSSErD9fNL2BxK03VBPanNwMQIIBCpA4CdQ/tAPXirws+1NObk2gZ/QbwwAKhRYuWyVDB0wtNR1DRs2lEceeUQ6dOhQYR9cgAACCCCgR2DlypVy5513yvvvv19q0hOmT5AOna/QUwwzdVrA9vM1p/EzUJy280kCP4abgsCPISDNEUAAAQQQ8CFg+w11HyXRBAEEfAoE+YArgR+fi0YzBBwQIPDjwCJSAgIOCQT5fcghRkpBAAEEEEAgKQHbzydtfyBB2w31pDYHFyOAQKACBH4C5Q/94AR+Qr8FADAQ8N70M2zgMDl86HCpXnr16iXDhg2TJk2aGIxAUwQQQACBoAW2bt0qjz76qMyfP7/UVKpUrSKPTnuUN/sEvUiMHyNg+/kay2UmoO18ksCP2XoLgR9DQJojgAACCCDgQ8D2G+o+SqIJAgj4FAjyAVcCPz4XjWYIOCBA4MeBRaQEBBwSCPL7kEOMlIIAAggggEBSArafT9r+QIK2G+pJbQ4uRgCBQAUI/ATKH/rBCfyEfgsAYCiwZ+ceGXX7KNm5/YO4PXXu3Fl69+4t1157rZT8Pm44NM0RQAABBNIkUFRUJC+88ILMmTNHli1bFneUBo3PlTETx0hWg6w0zYJuEfAnYPv5mr+qaFUsoO18ksCP4d4l8GMISHMEEEAAAQR8CNh+Q91HSTRBAAGfAkE+4Ergx+ei0QwBBwQI/DiwiJSAgEMCQX4fcoiRUhBAAAEEEEhKwPbzSdsfSNB2Qz2pzcHFCCAQqACBn0D5Qz94ycDPW9velJNqnxR6FwAQSFbgoZHjZO7MuWU2q1q1qrRr105atmwp2dnZcvbZZ0udOnXk+OOPJwiULDbXI4AAAikS8II9Bw4ckM8//1w++ugj2bZtm6xfv15ef/11OXToUJmj5PXLk1+PHZGiWdANAqkVsP18LbXVhq83beeTBH4M9yiBH0NAmiOAAAIIIOBDwPYb6j5KogkCCPgUCPIBVwI/PheNZgg4IEDgx4FFpAQEHBII8vuQQ4yUggACCCCAQFICtp9P2v5AgrYb6kltDi5GAIFABQj8BMof+sEJ/IR+CwDXus/fAAAgAElEQVSQQoENazfK5Ecmy+aNm1PYK10hgAACCNgi0CynmeTfmS8tWufYMiXmgUApAdvP11gyMwFt55MEfszWWwj8GALSHAEEEEAAAR8Ctt9Q91ESTRBAwKdAkA+4EvjxuWg0Q8ABAQI/DiwiJSDgkECQ34ccYqQUBBBAAAEEkhKw/XzS9gcStN1QT2pzcDECCAQqQOAnUP7QD07gJ/RbAIA0CKxctkrmPzOf4E8abOkSAQQQCELAC/r0urGXdOh8RRDDMyYCSQnYfr6WVDFcXEpA2/kkgR/DTUzgxxCQ5ggggAACCPgQsP2Guo+SaIIAAj4FgnzAlcCPz0WjGQIOCBD4cWARKQEBhwSC/D7kECOlIIAAAgggkJSA7eeTtj+QoO2GelKbg4sRQCBQAQI/gfKHfnACP6HfAgCkUWDbpm3yyu9WyBsr35BP//ZpGkeiawQQQACBVAvUPa2uXNrhUrnylx0lu3l2qrunPwTSJmD7+VraCg9Jx9rOJwn8GG5MAj+GgDRHAAEEEEDAh4DtN9R9lEQTBBDwKRDkA64EfnwuGs0QcECAwI8Di0gJCDgkEOT3IYcYKQUBBBBAAIGkBGw/n7T9gQRtN9ST2hxcjAACgQoQ+AmUP/SDE/gJ/RYAIEMCe3buka1/3Cq7duyWjz/8WD77+2dSsK9Avj38rRQVFWVoFgyDAAIIIHC0gHdOclyV4+TEmifKKaeeImf+7Eyp36ieNDm/iWQ1yAILAZUCtp+vqUS1aNLazicJ/BhuHgI/hoA0RwABBBBAwIeA7TfUfZREEwQQ8CkQ5AOuBH58LhrNEHBAgMCPA4tICQg4JBDk9yGHGCkFAQQQQACBpARsP5+0/YEEbTfUk9ocXIwAAoEKEPgJlD/0gxP4Cf0WAAABBBBAAAEEEEDAIQHbz9ccog6kFG3nkwR+DLcJgR9DQJojgAACCCDgQ8D2G+o+SqIJAgj4FAjyAVcCPz4XjWYIOCBA4MeBRaQEBBwSCPL7kEOMlIIAAggggEBSArafT9r+QIK2G+pJbQ4uRgCBQAUI/ATKH/rBCfyEfgsAgAACCCCAAAIIIOCQgO3naw5RB1KKtvNJAj+G24TAjyEgzRFAAAEEEPAhYPsNdR8l0QQBBHwKBPmAK4Efn4tGMwQcECDw48AiUgICDgkE+X3IIUZKQQABBBBAICkB288nbX8gQdsN9aQ2BxcjgECgAgR+AuUP/eAEfkK/BQBAAAEEEEAAAQQQcEjA9vM1h6gDKUXb+SSBH8NtQuDHEJDmCCCAAAII+BCw/Ya6j5JoggACPgWCfMCVwI/PRaMZAg4IEPhxYBEpAQGHBIL8PuQQI6UggAACCCCQlIDt55O2P5Cg7YZ6UpuDixFAIFABAj+B8od+cAI/od8CACCAAAIIIIAAAgg4JGD7+ZpD1IGUou18ksCP4TYh8GMISHMEEEAAAQR8CNh+Q91HSTRBAAGfAkE+4Ergx+ei0QwBBwQI/DiwiJSAgEMCQX4fcoiRUhBAAAEEEEhKwPbzSdsfSNB2Qz2pzcHFCCAQqACBn0D5Qz84gZ/QbwEAEEAAAQQQQAABBBwSsP18zSHqQErRdj5J4MdwmxD4MQSkOQIIIIAAAj4EbL+h7qMkmiCAgE+BIB9wDTLwM2/ePMnLy4uqDRw4UCZOnChVqlTxKZn6Zrt375b169fLDTfckPrOM9BjYWGhPPfcc5Kbmysnnnii0Yjff/+9bN26VZYtWyZr1qyR9957T7z+vU+TJk0kKytL2rVrJ1dddZWcfPLJRmPRODMCBH4y48woCCCQmECQ34cSmyFXIYAAAggg4J6A7eeTtj+QoO2Guns7mIoQcFeAwI+7a6uhMgI/GlaJOSKAAAIIIIAAAgggkJiA7edriVXBVWUJaDufJPBjuJcJ/BgC0hwBBBBAAAEfArbfUPdREk0QQMCnQJAPuBL4ib9oR44ckZkzZ8o999wjt912m4waNcrn6gbTrKioSN55553I3GvWrCleuKpWrVq+J+MFn+688075/e9/X2Ef1atXl5tvvllGjBgh3n/nY68AgR9714aZIRBGgSC/D4XRm5oRQAABBBDwBGw/n7T9gQRtN9TZ9QggoEeAwI+etXJxpgR+XFxVakIAAQQQQAABBBAIq4Dt52thXZdU1a3tfJLAj+HKE/gxBKQ5AggggAACPgRsv6HuoySaIICAT4EgH3Al8FN60f7nf/5Hhg0bJi+99FLkh6NHj1YV+Dl48KA89thj8sgjj0TewHPFFVcYBX527dol119/vWzcuDGpHZ6fny/jx4+XatWqJdWOizMnQOAnc9aMhAACFQsE+X2o4tlxBQIIIIAAAm4K2H4+afsDCdpuqLu5i6kKATcFCPy4ua5aqiLwo2WlmCcCCCCAAAIIIIAAAhUL2H6+VnEFXFGegLbzSQI/hvuZwI8hIM0RQAABBBDwIWD7DXUfJdEEAQR8CgT5gCuBn9hFO3z4sNx+++0ybdq06A+0BX68t/nk5eVF528S+CkoKJCBAwfK4sWLfe3u6dOnS79+/Ur91mhfndEo5QIEflJOSocIIGAgEOT3IYNp0xQBBBBAAAHVArafT9r+QIK2G+qqNyuTRyBkAgR+QrbglpVL4MeyBWE6CCCAAAIIIIAAAggYCNh+vmZQGk1FRNv5JIEfw21L4McQkOYIIIAAAgj4ELD9hrqPkmiCAAI+BYJ8wJXAT+yiEfiJ9Vi9erVcffXVkTcFFX/69OkjQ4cOlXr16knlypWlqKhIvv76a1m+fLmMHTtW9uzZE722a9euMnPmTKlRo4bPfzpolk4BAj/p1KVvBBBIViDI70PJzpXrEUAAAQQQcEXA9vNJ2x9I0HZD3ZV9Sx0IhEGAwE8YVtneGgn82Ls2zAwBBBBAAAEEEEAAgWQFbD9fS7Yero8V0HY+SeDHcAcT+DEEpDkCCCCAAAI+BGy/oe6jJJoggIBPgSAfcCXwE7toBH5iPSZOnCh33HFH9A9zc3Pl6aefLjPA8+KLL8q1114bvT47O1sWLVokWVlZPv/poFk6BQj8pFOXvhFAIFmBIL8PJTtXrkcAAQQQQMAVAdvPJ21/IEHbDXVX9i11IBAGAQI/YVhle2sk8GPv2jAzBBBAAAEEEEAAAQSSFbD9fC3Zerg+VkDb+SSBH8MdTODHEJDmCCCAAAII+BCw/Ya6j5JoggACPgWCfMDVtcDPV199JatWrZKXX35Ztm7dGvO2mRYtWsgFF1wgPXr0kJycHDnmmGOiK+a188IsXtvyPgMHDhQvBFOlSpXoZT/88INs3LhRfvvb38rbb78dGbNmzZrSsmVLueqqqyIBmFq1asXtNl7AaO3atZG2u3fvlvnz50fenOPV4vV52WWXyQ033CCXXHKJHHvssTF9jhkzRu65555y559sAKdkn/369ZNJkyZJ1apVfe52kZLWxXP66U9/KitWrJCFCxeK92ahffv2RYJCnTp1ksGDB8uZZ54pJf/uPHoSftc+XiH79++XV155RV566aXI2u7du1eqV68e2T/t27eX7t27yxlnnFHufLx+//KXv8js2bMja7hhw4bIUN4+bNeunfTq1SvylqTyavKNnGBDAj8JQnEZAghkRCDI70MZKZBBEEAAAQQQsFDA9vNJ2x9I0HZD3cItyJQQQKAMAQI/bI0gBQj8BKnP2AgggAACCCCAAAIIpFbA9vO11FYbvt60nU8S+DHcowR+DAFpjgACCCCAgA8B22+o+yiJJggg4FMgyAdcXQn8FBUVyZo1a2TQoEExIZ+yliQ/P1+8MIsXovE+fgM/n3/+ufzmN7+JhH3K+nihlYceekh++ctflgp3xAv8vPbaa5FwyPjx46WwsDBut71795YJEybISSedFP15OgI/06ZNi5gWf7zQixd4ysvLKxU4SnT7xwv8jBs3TqZPnx4J2MT7eOs0duxY6d+/v1SqVCnmEtO1P7ozry8v9HXbbbeVu488hwceeEAGDBgQ1+HIkSMyc+bMSADLCy7F+3h93HrrrTJixAipVq1aonwpvY7AT0o56QwBBAwFgvw+ZDh1miOAAAIIIKBWwPbzSdsfSNB2Q13tRmXiCIRQgMBPCBfdopIJ/Fi0GEwFAQQQQAABBBBAAAFDAdvP1wzLC31zbeeTBH4MtyyBH0NAmiOAAAIIIOBDwPYb6j5KogkCCPgUCPIBV1cCP9u3b4+8uWfXrl0Jr8KDDz4ow4cPlx/96Ee+Aj9ffPGFeG/8Wbp0aYVjeuGOqVOnSs+ePWNCP/ECP97bfdavX19hn0fP37s4HYGfd999NxJU+uyzz2Lm06hRI7nxxhsjPzv99NNj3pZU0cRLBn48G++NSf/4xz/Kbepdd99990VCMt6aFX9M1764Hy/ss2DBgkjAqaygVckJeqGsO+64I2Y+33//fSSM5QV5Evl44TOvnyBCPwR+ElkhrkEAgUwJBPl9KFM1Mg4CCCCAAAK2Cdh+Pmn7Awnabqjbtv+YDwIIlC1A4IfdEaQAgZ8g9RkbAQQQQAABBBBAAIHUCth+vpbaasPXm7bzSQI/hnuUwI8hIM0RQAABBBDwIWD7DXUfJdEEAQR8CgT5gKsLgZ/vvvtORo0aFQlNFH86deoUeRPNz372M/GCHB999JHcfffdsmTJkug17dq1k/nz58e8JSdeAGf06NGR/o/+eG9w8d7s4wU7ij/t27ePvPWladOm4v3cC4/ceeed0Te8ZGdny6JFi8R740/xJ9543s/OOOOMyBttrr322sgbZLzgjffWmY0bN0bbtm3bVubNmyd169aNmZv3Z94beIo/V1xxReS6WrVqJb1D49VZshOvnm7dukn37t2lfv36pd7AU/L6st6m5PXjhZg6duwYqdlbs3vvvTfiWPzxXLw1bN68eeSPUrn2e/bskeuuu062bdsWHW/YsGGRQM8pp5wSCT1585kxY0b05169CxculMaNG0f/zAuAeW9gKg4NlVzLP/7xjzJ06FBZt25dtM3cuXMlNzc36fUxbUDgx1SQ9gggkEqBIL8PpbIO+kIAAQQQQECTgO3nk7Y/kKDthrqmvclcEQi7AIGfsO+AYOsn8BOsP6MjgAACCCCAAAIIIJBKAdvP11JZaxj70nY+SeDHcJcS+DEEpDkCCCCAAAI+BGy/oe6jJJoggIBPgSAfcHUh8OOxe8GZHTt2yKpVq2Tt2rWRt91ccMEFMSvy2muviRfKKf4kGsCJF/gp+eabnJwcmTVrViTwUvzxgkYzZ86UAQMGRP/Mm5cXFCr+OyBe4Md7k40Xajl6rl4HL774YiQAVPzxQigvv/yyNGvWLKbOVAZ+vI6TeZORF27x3vzTt29f+elPfxr3n4h4gR+vFi/0cumll8a0iTf27bffLuPGjZPKlStHrk3F2ntr5QXEvCBO8ad///6RPzv6zTt///vfI2GeN998M+6aFhQUROp/6aWXIj8v681OJd9K1KFDB5kzZ4785Cc/8fm/Iv6aEfjx50YrBBBIj0CQ34fSUxG9IoAAAgggYL+A7eeTtj+QoO2Guv07khkigECxAIEf9kKQAs3qnyCFBYeiU3hr25tyUu2TgpwSYyOAAAIIIIAAAggggIBPAdvP13yWRbN/C2g7nyTwY7h1CfwYAtIcAQQQQAABHwK231D3URJNEEDAp0CQD7i6EvhJhN57o0rr1q2jl5oEfrwgiPfml+LPr3/960jI6Ec/+lHMVEq+NaZksCNe4Kes8Ee8N9B44aZWrVrFjJnqwI/X+b59+yJvUJo8eXL0zTXlmdesWVNGjhwpgwYNkipVqsRcGi/wc8stt0T6997sU/JTMuhU1puNyptPRWv/5ZdfRoI8K1eujHbz6quvyuWXXx7TrRcM8t5C9Oc//1natGkjLVu2lLPPPjsaPtq8ebNcddVVkbcBeZ+y5lpy3b1g0IoVK0qtZSL72uQaAj8merRFAIFUCwT5fSjVtdAfAggggAACWgRsP5+0/YEEbTfUtexL5okAAiIEftgFQQoQ+AlSn7ERQAABBBBAAAEEEEitgO3na6mtNny9aTufJPBjuEcJ/BgC0jwQAe+BynvuuSdtY8d7ADRtg9FxhQIlHwxlfSok4wIFArbfUFdAyBQRcEYgyAdcXQ/8HDhwQLygzOrVqyNvyNm4cWN03/gN/MQL6Xhvp8nNzS21J0t+hznnnHMib+9p3Lhx5Np4fQ0cODDyZpmSQZkgAz/Fhf3lL3+R5557Tp555hnZu3dvhf8M3nbbbZGAzNG1xAv8eH326dMnbn+7d++W7t27R97g5H3KerNRycbJrH3JMRo1aiTPP/+81KtXr8Iaj76gZNiqrLX02pT895mpU6eKd30mPwR+MqnNWAggUJFAkN+HKpobP9cvEO/7R6JVeUFm73tjjRo15MILL4wEes8777xo4DfRfrguOIGS37vK+u4e3AwZGYHgBGw/n7T9gQRtN9SD22mMjAACyQoQ+ElWjOtTKUDgJ5Wa9IUAAggggAACCCCAQLACtp+vBaujf3Rt55MEfgz3HIEfQ0CaByJA4CcQ9sAGJfATGD0Dp1HA9hvqaSydrhFAoIRAkA+4uhb4KSgokPXr10dCNe+8804k7FPWx2/gxxvDexvM8uXLfe3lNWvWyEUXXRRpGy/wc++994r3n5J/T8R7UDVTb/gpWej3338vW7dulWXLlsnixYvLdPbeXDNnzhzp0qVLtIt4dSxdulQ6d+4c1/PTTz+NhKneeuut6M/j1W2y9hW9ASjRhX7ooYfk7rvvTvTymOvKWndfnSXYiMBPglBchgACGREI8vtQRgpkkEAFTAI/8SZ+xhlnyIABA6R///5y0kknBVobg1csQOCnYiOuCK+A7eeTtj+QoO2Genh3OpUjoE+AwI++NXNpxgR+XFpNakEAAQQQQAABBBAIu4Dt52thXx/T+rWdTxL4MVxxAj+GgDQPRIDATyDsgQ1K4CcwegZOo4DtN9TTWDpdI2CFwM7tH0iDxudaMZcgH3B1JfDjBWe8N6SMHTtW9u3bl9C6+g38mD4wevRvFI8X+Bk9erSMGjWqVA02BX6OntwPP/wgXnBk/vz54tVWMmRV8i03idZRPEZF16di7VMV+DH5d5Ty3gaU0Ib2cRGBHx9oNEHAMQG+Dzm2oJRTpoDp97eyOs7KypLHH39crrjiilJhbZbDHgECP/asBTOxT8D280nbH0jQdkPdvh3IjBBAoCwBAj/sjSAFCPwEqc/YCCCAAAIIIIAAAgikVsD287XUVhu+3rSdTxL4MdyjBH4MAWkeiIDJw3SJTDjeA6CJtOOa9AgQ+EmPK70GK2D7DfVgdRgdgfQL/HbyLFm9YrUMHjZYWl58YfoHLGcEAj//wvEbePDeNjNhwgQZMWJEjHLNmjXlsssukzZt2kjLli0jQaD27dtHryHwk/ptf/DgwUhYaeLEidHOvQdg582bJ7Vq1Yr8WbwHbo8OQZWcVXlv+EnV2hP4+TbCftxxx8mKFSukbdu2qd8cZfTI96GMUTMQAnEF+D7ExgiLQLoCP56f90ZD77tP3759pVKlSmEhVVUngR9Vy8VkMyxg+/dx2x9I0HZDPcPbi+EQQMBAgMCPAR5NjQVKBX62vyknncybTY1h6QABBBBAAAEEEEAAgQAEbD9fC4DEqSG1nU8S+DHcfgR+DAFpHohAyRu1fh8QDWTyDJq0AIGfpMlooEDA9hvqCgiZIgJGAt9+e0TaNW0nBfsK5Lzzzws0+EPg519L6ff73M6dO6Vbt26ya9euSD/eQ5fed8UBAwZIlSpVovskkVBHIm/ciXdNeYGV8jZqIuMVt6/oTTfF13nhmry8vOiwJQM3if6Ds2jRIunRo0f0ci8E4vVd9/+zdy/gN1X5H8e/Q1No0rh1m+k6Y6hELkUIlUQKoYTQRRS6SKQkkSK5pFCiC0pyqaELCUUyVCpK0eXfNBdq9KSSbjPD//numbPnnP3b53fO2fucs9fe+72fZ57/v99vr73Xeq0lu7XXZ68jjij1Ek7nbAI/EydOlIEDB7ped+vWrXLRRRfJu+++a/2+evXqsnDhQqldu7bkq+9Lu0e2Xnqe097rmM7lnn7OZYcfP3qURSAaAjwPRaMfaUVmAbfnqHS7Kjqvps9r3333nXz44YdWMFaf+z777LOU0/T5U3eb7Nq1Kzv9ZO6Oop9B4Kfo5NwwRAKmz0+aviAhbC/UQzQ0qSoCsRcg8BP7IRAoAIGfQPm5OQIIIIAAAggggAACeRUwfX4tr42N4cXCNj9J4MfnICXw4xOQ4oEIEPgJhD2wmxL4CYyeGxdQwPQX6gVsOpdGwBiBh6c8LBNH/28nkrqn1pX+N/aT05oVd8cfAj//GRJewxHOYErLli1l7ty5Uq1a6lcH16xZI82bN7fHn9cdfvQCY8aMkVtuucW+lj6bDhs2LOcFniYHfjZv3iydO3eWjz76yG7n2LFjZdCgQWm/Xq877ug5ustP4mjbtq3MmTNHKlWqZP3IbcFt9+7dZerUqXLwwQeX+PfD008/LZ06dbJ/nhw8ylfff/nll9KjRw9ZtmyZfZ9FixZJx44dS9RnxYoV1o5SZ5xxhjRp0kRq1apl13v9+vXWLlK7d++2yrVu3dpqe9WqVY35915yRQj8GNktVAqBogvwPFR0cm4YgICfwI+zujt37pTbb79dpk2blvKro48+2gr/6vMBh1kCBH7M6g9qY5aA6fOTpi9ICNsLdbNGH7VBAIHSBAj8MD6CFCgZ+HlFqh1i5vxmkE7cGwEEEEAAAQQQQACBMAiYPr8WBkOT6xi2+UkCPz5HE4Efn4AUD0SAwE8g7IHdlMBPYPTcuIACpr9QL2DTuTQCxgjoV+1b1Gkhu7/5z+L8xFHs4A+Bn//Iew38OHdVcduJRoMoI0aMkLvuusvuZz+Bn9dff106dOggO3bssK7XsGFDefTRR+X444/PaXybHPjZs2ePDBgwQB577LGUNvXs2VP69+8vJ510kr2DkrZDg0EahJk9e3bK+Rr+UfuyZctaP3dbcJvuq/i7du2yxsWCBQvsayZfL199v2/fPpk0aZIVZkoc2s77779fKlasaP/sp59+kiFDhsh9991n/yw51KP1veKKK+SZZ56xfm/61/4J/OT0x5WTEYisAM9Dke1aGpYkkM/Aj15Wnwl0h8LkALj+XHednD59uh10phPMECDwY0Y/UAszBUyfnzR9QULYXqibOQqpFQIIuAkQ+GFcBClA4CdIfe6NAAIIIIAAAggggEB+BUyfX8tva+N3tbDNTxL48TlGCfz4BKR4IAIEfgJhD+ymBH4Co+fGBRQw/YV6AZvOpREwSmDGfTPk3rsmu9apXsN61o4/jU5vVNA6E/jxxvv444+L7gzz2muvSZs2bexdVfRqQ4cOtYIZv/71r2X79u1y7733yvjx41NudPjhh8uzzz4r9evXT/m58zlTd37RgEeFChXkb3/7m+jX23/++WcZOHCgtaAzcejOLqNHj5a6deta4Ra9r5bTnXLcdoPRcoUI/KhH06ZN7XppCEmtTj75ZKtOuouOBlGyOfRaavzZZ59lc3qJc/Te8+bNk9q1a9u/c1twq7+sXLmy3HPPPdKlSxfL+tNPP5Vbb71VnnzyyZS2JF8vn32vgSXt6w0bNtj369evn7WQ94gjjrDG10MPPSSjRo1KGWv6s969e9u7OzlDSDpedFxccMEFcuCBB4oGqTQQ9OCDD0rjxo2tvmrQoIEcdthhUqZMGU/OXgsR+PEqRzkEoicQ9+eh6PUoLXIK5Dvwo9fXv9P1edO500+6XQLpleAECPwEZ8+dzRcwfX7S9AUJYXuhbv6IpIYIIJAQIPDDWAhSgMBPkPrcGwEEEEAAAQQQQACB/AqYPr+W39bG72phm58k8ONzjBL48QlI8UAECPwEwh7YTQn8BEbPjQsoYPoL9QI2nUsjYJTA93u+l7MbtJKvd32dtl6FDv4Q+PE2JBKBH7ddYLK94urVq6VZs2YppzsDG8m/1GDH5MmTrUDKBx98IJdddllKQCTTfTVAMm7cOCv4oUchAj/btm2zQjObNm0qUR3dlWf+/PlSs2bNTFW1fq8732jg5qqrrkoJuWRTWAM8U6dOteqS/Hee24Lb4447Tnbu3FnqPdx2y8ln32tbn3rqKWv3oq+++iqbJlphKN0FqFKlSvb56Rb/lnZBrztEZVXJUk4i8ONXkPIIREcg7s9D0elJWpJOoBCBH72XW2D40ksvlSlTptjPe/RK8AIEfoLvA2pgroDp85OmL0gI2wt1c0ciNUMAAacAgR/GRJACzsDP6s2vSNVDqgZZJe6NAAIIIIAAAggggAACHgVMn1/z2CyK/VcgbPOTBH58Dl0CPz4BKR6IQJCBH+dX0xOLTRVi79698v7771uLBXUB6TvvvGMtXNQve9epU0fatm0rHTp0kEMOOcSz27/+9S95++23ZdmyZdYX7d944w1rUaIugtQvt+tXwvU+unBwv/32y/k+iesvWbIkpQ16oUaNGkm9evWkffv20qRJE1+LF5Lvs2LFClm/fr1VV/0qvta/W7du1mJUfemYj8DPt99+K6+++qosXLjQWgCrhnok+ka/vK99o//sfNGZDtG5IHjt2rWWiy70nD17tsyaNctaBKzX1P7QL7ufe+65UrFixZz7hQLREzD9hXr0xGkRAukFpt/7kNw39r6MRBr8GTC4vzRs2jDjubmcQOAnF63/nZv8DKYhlyuuuMJ6NnI7NHyiu8XoccMNN9inTJgwwdqpJ/nfyV988YX07dtXFi9eXOJS55xzjujf/1WqVLF+t3XrVhk8eLA899xzpTZCn9M07KNfgde6JI5CBH70GUvbpbscuR2J55Vs1TUI8/LLL1vX0+fObI5TTjlFxo4da+1s5Pz7zm3B7WOPPWb3jVvYRs0mTpxoBWycz7f57CST8sAAACAASURBVHtt64svvijXX3+96HVLOy6//HKrjdWqVStxmj7/6+80DKT/f2nHeeedJ/rfNvocX+yDwE+xxbkfAmYLxPl5yOyeoXb5EChU4EefHXRHR312SBzpdpEsrR36TKjzR7oL4Ouvv27PkekzkD5X6VyTzimdcMIJvnYE1HlLfcbR5x19vtP5scROjslzfqeffrqUL18+Z/rE9XUXzVWrVtlzlnohne/TuVGdF2vZsmVKYDrXG6m77rypz+AvvPCCrFu3zpob1fm3Fi1aWM+MGuo/4IADrEv7DfwUon+cY1L/+2PSpElSrlw5a4dQ/ciA/veItkv7Rs00SO93DORqzfnRFzB9ftL0BQlhe6Ee/RFNCxGIjgCBn+j0ZRhbUu/4ivLdru/tqhP4CWMvUmcEEEAAAQQQQAABBP4jYPr8Gv3kTyBs85MEfvz1txD48QlI8UAETAz8/PWvf7UWkmrQo7RDF3xec8011qJJ/f+zPfSlub4sHzVqlBVcyXToy3ldaHjaaadlFWD56aefrBfld999d1aLOfUl+nXXXSd9+vTJKfijL+U1bDNixIhSF8cmO/3888/Wy3pdkKCHLhDQUFWNGjUyMVjhm4ceekhGjx6d1dfae/bsKSNHjpRjjjkm47XdAj8a5howYIAsX77ctbwuKtZ+2X///TNenxOiLWD6C/Vo69M6BFIF9Kv2Z9Y7S3Z/U/rC/ESp+o3qS/8b++Ut+EPgx9uITA786BUSgdtFixZZCyU1aKGL4zRIrH+/H3XUUbJx40Y5//zzZceOHdZNNZAyZ84c+c1vfpNSCd1t5uGHH7Z2w9HnlkSw+uyzz7b+nk/e0UWfodasWSNz587NOVRciMCPNiTxXDdz5kwrBKUWiUWWgwYNklq1auWMrkEiXYj6/PPPW4tQdYFoIpyTvBi1devW1r3SBc/dFtxqX2rYWwNUM2bMkKefftpafJoIgmuYq7Rns3z2vcJoUFwXj+qiW22z1iUxBpo3b57VYkt95tX26LhI/hBAvkL6OXegSwECP/lQ5BoIREcgzs9D0elFWpJOoFCBH73fli1b5MILL7R2f0wcDz74oBUgz3ToM5s+u+pcX6awsV5Lg8I6Z6XPSNl+rEbLJebidG5Mn28yHbor5O233259GKdMmTKZTrc+gKTPOzqnmJi7K62QPjvqDpIalHILT5dWVp/TNdw+bdq0UoPVanXPPfdYHxPyGvgpZP+4BX50J1CdV77llltc2+YlTJax8zgh9gKmz0+aviAhbC/UYz/gAUAgRAIEfkLUWRGsKoGfCHYqTUIAAQQQQAABBBCIrYDp82ux7Zg8NTxs85MEfnx2PIEfn4AUD0TAtMDPcccdJ1dffbW18DHbQxcD6Fe/Dz300IxFdJHmsGHDrPNzOXRBoX4dslevXqXu9qOLNYcPH269LM/10C+M6j00AJTp0IWiGpLRL+u7fb3drby66tfwdSFAroEfXWSpoaR04Zt09dW26FfktW2lLaBwBn50UbD+zG1HAL2X9ocurDjrrLMyUfH7GAiY/kI9Bl1AExFIEXhw0nS5/+7c/p7VHX/6DbpaTmt2mi/NuAZ+fKFROLQC6QI/Gu7mKK4AgZ/ienM3BMIgENfnoTD0DXX0J1DIwI/O2fXv398KkSeOxG4tpe2S8/nnn1vzXcnlsmmlzi3ddddd1jxZNjt7a2hFd4vRsE+mnQed99fQj9axtHZogF0DOBpWyfX6unOR7pCku4lnc7z11lty7bXXpt3V03kN3W1bA/A6F3fbbbfZv3Z+OMDt3oXuH+eYvPLKK6VBgwZy4403pnW89NJLZcqUKTl9eCkbV86Jt4Dp85OmL0gI2wv1eI92Wo9AuAQI/ISrv6JWWwI/UetR2oMAAggggAACCCAQZwHT59fi3Df5aHvY5icJ/PjsdQI/PgEpHoiASYEfDa/ol9P169+JQ7/83bRpUyvgoS9wV6xYYX0d3nnoC3p9cV62bNm0jvrFcj3HLYyjX/Rs2bKlVKlSxXoZvHbtWuuLmsmH1kF3uLn44otd7/HFF19YXx11C6lkc329qL6g16/gl7bjjn5N9Mknn7QWJDgXAGi5du3aWe1w89LQz3vvvWfvbJTNDj/6ZdXLLrsspV+0rvoV0caNG8upp55q7bKTrn/UTb/I2rVr17ShH2fgR70S/ayhoXPPPdcKQulX4fUr8bqAQZ2SdwUI5A8QNzVCwPQX6kYgUQkEiiiQ61ftk6vWoFED6T+4n5za5FRPNSbw44mNQiEVIPBjTscR+DGnL6gJAqYIxPV5yBR/6lE4gUIGfrTWY8aMsXZlSRw6V6e7/KXbvSbdXJzORel8le5Sqf9/urk+vY/uHq07N5YW+tEP72gYR3cZdx46F6cfpNFdMHVn7XXr1tk7Qyafq0Eenft0m7ssbc4y2+vreTpv2axZs1IHQGnzfLqj54knnujaDv1d1apVZdasWfb1MwV+itE/zjGpDrrLZGInUu0bnV/WQ+d6V65cae0G1bFjx8L9QeHKsRQwfX7S9AUJYXuhHstBTqMRCKkAgZ+QdlxEqk3gJyIdSTMQQAABBBBAAAEEEBAR0+fX6CR/AmGbnyTw46+/hcCPT0CKByJgUuAnGaBnz54yYsQIOfbYY1NCInv37pWlS5daL+K3bdtmF9EvTWoIRs93O/79739bO81o4Cf5OO+886z7aICkTJky9q/0Pho+0vu88cYb9s81kKMvs4855piU6+hXOPXa+nXI5EN3thk1apT1stz50k8XBuq9Z8+eXaLM9OnT0y5m2Lx5sxU60hf0iUNfZuvCg3POOSdlgYK2Q7/aqbsaue3Okynw4/ZiXoM+t956q1xxxRVSsWLFlLqnu5+GdTTUo35uhzPwkzinR48e1pdNDzvsMLuYWmu9nH0QyB8gbmqEgOkv1I1AohIIFFnggQkPyJR7pnq+q9fgD4Efz+QUDKEAgR9zOo3Ajzl9QU0QMEkgjs9DJvlTl8IIFDrw45wfKm3eyi0ko+Gefv36WbtUH3744SkI+gGdTz/91JrT0jnExJHpAz963rx586RPnz4pH9455ZRT5M4775QzzjgjZS5O76NzdjfddJM899xz9n10bmzhwoXW7jPJR7o5S51D0w8c6YeQkucstezOnTuteUD9qFHyx4B0flR3OqpevbrrANAgzDXXXJMyF6ntHzx4sGXmnOfT0IzOp44fP971eqUFforVP25jUiur3vfcc4906tTJ9tO+0TZpm/V/HAjkU8D0+UnTFySE7YV6PscO10IAgcIKEPgprC9XL12AwA8jBAEEEEAAAQQQQACB6AiYPr8WHelgWhK2+UkCPz7HCYEfn4AUD0TAxMCPvszWL14ecMABaU30i4y9evWydnxJHKW9ZN6yZYtceOGFKSEZ3e3m7rvvLvUFr9tXL/WF+sCBA1MCPLqrj4ZTkl+y6xdJ9X8HHnhg2nboF0J19xs9L7nsvffeK9dee22JkNBPP/1khXe0DolDX+bPnDlTatWqlfY+6b6oWdrCCV1woGGb5C+r6svyRx55xFrM4HyJmXzzr776yvrq6YwZM+wfa4jr/vvvL7F4QE9wC/zol0O1Xclhn0D+kHBT4wVMf6FuPCAVRKAAAvpV++a1W4j+Xz/HKafpjj/95ZTGp2R1GQI/WTFxUkQECPyY05EEfszpC2qCgEkCcXweMsmfuhRGoNCBH/34jgZckg/dhdvtAzLOuSQNcGgAplu3biUCMsnX0w/J6HzX7bffbv9Y57k0KPOb3/ymBJwGRHROS3cdTxzt27eXqVOnup6fOMdtLk7n+vTeyXOeb775pnTu3DlljlPnGHXuL93ORnoPDa8888wz1hxq8vyofrxIg0hu86rO+ctszErb3ai0udhi9U+6wI/2Z/fu3UudvyzMnxKuGlcB0+cnTV+QELYX6nEd57QbgTAKEPgJY69Fp84EfqLTl7QEAQQQQAABBBBAAAHT59foIX8CYZufJPDjr7/Z4cenH8WDEXAGfvJZi759+8qkSZOkfPnyrpd1e4mvoRzd3aZSpUqlVkWDL7qjzn333Wefp7vl6P+cL9f0BbjWQ194J45cwiTOF9QtW7a0voSZ+FKofrFywIAB8thjj9nXLy3c4myYvjjXemvQKXGk20nIGVzSF/P6ddBWrVpl7DoNL3Xt2lU2bdpkn1ta4Ee/eqrnb9iwwTpf76XhJP1ZaWGfxMX//ve/WyGol19+2S6vCxHOOuusEnV1C/xo2Ed3EeJAIJOA6S/UM9Wf3yMQVQHd4Ue/bJ+PI9vgD4GffGhzjbAIEPgxp6cI/JjTF9QEAdME4vY8ZJo/9cm/gCmBn127dllzRjrPlDjGjh1rzf3tt99+GRvuttNNunmop59+2tolJnHoXJruEHT88cdnvM+aNWusXbo1NKSHllmwYIG1E7ge+rGdkSNHis7PJo7SwkfOG+qcp9Zbdx9KHOl2EnKbv9SP/Oj9M5lpWf34UfKHffR+6QI/xewftzHpnLvN2FGcgEAeBEyfnzR9QULYXqjnYchwCQQQKJIAgZ8iQXMbVwECPwwMBBBAAAEEEEAAAQSiI2D6/Fp0pINpSdjmJwn8+Bwn7PDjE5DigQiYFvgp7cuQTiANBl111VX2j9MFjL788ksreLJs2TL73Fzu4/ySpwZfli9fLo0aNbKut3HjRjn//PPtl/caBPrjH/8op556atZ96gzXaEG3OjrbfOmll8qUKVNK3UUoUQm34FNpgZ+HH35YevfubbchlxBTopDzGro4QBdg7L///ik2zsBP9erVrSBT7dq1szbkxPgKmP5CPb49Q8vjLrD7m91yZr2zfO/yk+xYr2E9GXjL9aL/1+0g8BP3URev9hP4Mae/CfyY0xfUBAHTBOL2PGSaP/XJv0ChAz+bN2+2drv56KOP7MrPmzdPunTpktKYlStXygUXXGDvlp1LSCZxIec19L4anjn44IPte+luQDqXpfNxiUM/2KMfISpbtmxGYLeQTXJ7dGce3ZFo3bp19rUWLVokHTt2zHjtxAlu4Rqd79UdwpPnS5y2zvBRphu+/vrr0qFDB3v+U89PN79arP7ROriNyZtvvtkKUWXTR5naze8RyFbA9PlJ0xckhO2FerbjgvMQQCB4AQI/wfdBnGtA4CfOvU/bEUAAAQQQQAABBKImYPr8WtS8i92esM1PEvjxOUII/PgEpHggAiYFfnINebz00kspO9ukC/w4AzkNGza0vsR57LHHZmWuX9vUHXj05XuDBg2kRo0aol+K1C9m6uEM4Wi4aOrUqdaOONkeeo/hw4fLmDFj7CLOcIzbIgPdcUfbne3hfLmfLvDjdq9cQlKJ+jjv16JFC9FwzxFHHJFSZbddlObOnSvVqlXLtmmcF2MB01+ox7hraDoCcv/d98uDk/63OC5fJKc0PkWuvemaEsEfAj/5EuY6CCCQiwCBn1y0OBeB+AnE6Xkofr0bvxYXOvCzdetWueiii+Tdd9+1cZ3zUfpBmzvvvNOaR0scbgGXTL2zfft26d69u7zyyivWqW7zks5AjpeP/OiuOHPmzJGTTjrJ2tmnWbNmUqtWLeuezrnNdPNmmdrinJt0Cy85595ynb/cvXu39O/f32pL4nCbKyxm/2g93MbkrFmzRD9cxIFAMQVMn580fUFC2F6oF3NscS8EEPAnQODHnx+l/QkQ+PHnR2kEEEAAAQQQQAABBEwSMH1+zSSrMNYlbPOTBH58jjICPz4BKR6IgEmBHw3R5BLyeO2116Rp06a2W7rAz1NPPSUXX3yxfZ7uWjN58mSpUKGCb/Mff/xRBg0aJNOmTbOvNXHiROvrn7keS5Yskfbt29vFzjnnHCscU6VKFetnzoUIusjg2Weflfr162d9K/3qp77Qf/75560y6QI/zns5dzXK9oY7d+60vlS6YsUKq0i6OjsXHaTry2zvy3nxEjD9hXq8eoPWIpAqUIiv2iffwRn8IfDDCEQAgSAECPwEoc49EQiPQJyeh8LTK9TUq0ChAz/OuT6t5+LFi6Vdu3Z2ld2CJ267AGVq4/fffy/XXXedtatP4nDea/369dbHhvSeeuQ6d5mpDvrhn1tuucU+Ld3O2Jmu4/zYkXO+z+1DQ17mL531dQv8FLN/1MVtTK5du1aaNGmSiY3fI5BXAdPnJ01fkBC2F+p5HTxcDAEECipA4KegvFw8gwCBH4YIAggggAACCCCAAALRETB9fi060sG0JGzzkwR+fI4TAj8+ASkeiIAz8FPMoIXzJX7btm2tr0RWqlQpK4tsAz/ONupuPfo/50u4rG7qOOmbb74RDRAtXLjQ/o1zcUC21820+47zK6ca9NEFDb///e+zvYU4A0rpAj/OumhQR4NClStXzvpeeqLuFDR//nz54IMP7HLLly+Xs88+O+U6zsDPzTffLNpvZcuWzel+nBxPgXz8WY6nHK1GIDoCDZs2lAGD+0uP9qlfcdavSxfr0L9j27RpY38h/KijjpKPP/5YfvnLXxarCtwHAQQCEjAx8BMQBbdFAIEABUx4Hgqw+dy6SAJBBH6c4Q3nR2q06QMGDJDf/va3OSn885//lGXLlonOLyYO507azvmqfH5E6Oeff5ahQ4fKpEmT7Pt7CeFoYTeTZDe3cJOXkJTzo0pugZ9i9o+23Tkmc91BPqdBw8kIlCJA4Mff8AjbC3V/raU0AggUU4DATzG1uZdTgMAPYwIBBBBAAAEEEEAAgegIEPiJTl+6tSRs85MEfnyORwI/PgEpHoiASYGfXMNG2QR+dKHvyJEjrf8ljrvuuks0UJKPI59fkdy2bZt06dJFNm3aZFXNGcZxtte5A1C27Unu83SBH7cvqmZ7/UznuS0GcC6gGDVqlAwfPjzTpfg9ApYAgR8GAgIIpBMg8MPYQACBYggQ+CmGMvdAAAGvAsV8HvJaR8qFR6DQgZ+XXnrJ2lEncbjtOO2cP8unnnM+avbs2dKrVy/7Fv369ZMJEyZIuXLlfN9WP5KjO/pMnz7dvpbbnFk2N8o0P5np99ncQ89xzhe61beY/aN1crYt3Vxntm3kPAS8ChD48Sr3n3Jhe6Hur7WURgCBYgoQ+CmmNvdyChD4YUwggAACCCCAAAIIIBAdAQI/0elLt5aEbX6SwI/P8UjgxycgxQMRiHrgJ58vz906KF8vzPXabi/Ek7/GSeAnkD8i3DQEAgR+QtBJVBGBgASKucCVHX4C6mRui4ABAgR+DOgEqoAAAmkFivk8RDdEX6DQgR8Nv1x11VU2pFt4o5iBEue8aT4/UJPPOUu3fkkO4+Rr/pLAT/T/jNNC7wIEfrzbacmwvVD311pKI4BAMQUI/BRTm3s5BQj8MCYQQAABBBBAAAEEEIiOAIGf6PSlW0vCNj9J4MfneCTw4xOQ4oEIEPjxx56vF+ZaC+eCherVq8vChQuldu3aViUJ/PjrK0pHV4DAT3T7lpYhkK1A85bNpN+N/aRL64tTihRzgSuBn2x7i/MQiJ4AgZ/o9SktQiCMAiY8D4XRjTrnJlDIwM+///1va7fnMWPG2JVq27atzJkzRypVqmT/jMBPyT5z65fly5fL2WefbZ2cr/lLAj+5/Xnh7HgJEPjx199he6Hur7WURgCBYgoQ+CmmNvdyChD4YUwggAACCCCAAAIIIBAdAQI/0elLt5aEbX6SwI/P8UjgxycgxQMRiHrgx22xwF133SU333xzXrzz9cJcK+NcsOD8immQgZ9zzjlHnnjiCalSpUpe3JwX0Wtfcskl9o/z+cXUglSYixolYPoLdaOwqAwCRRbY/c1uObPeWfL9nu8LcudmZzWTAUP6y4l1TrSuf+JhtVLuQ+CnIOxcFAEEHAImBn62fP4e/YQAAoYIxOl5yBByqlFAgUIGfr788kvp0aOHLFu2zG7BwIEDZezYsbL//vvbP8s0f5bP5jt3HOrXr59MmDBBypUr5/s2hd7hJ3nX8HzNX3oJ/Ljt0uQbL+kCzrYV+n75rDvXipaA6fOTpi9ICNsL9WiNXlqDQLQFCPxEu39Nbx2BH9N7iPohgAACCCCAAAIIIJC9gOnza9m3hDPdBMI2P0ngx+c4JvDjE5DigQhEPfCjqM42jhgxQvR/+dgV5JtvvpHevXtbO/EkjsWLF0u7du1y7s+NGzfK+eefLzt27LDK1q9fX+bNmye///3vrX/Ox4IGZwAq3Uvw9evXS6tWrWT37t2udcm5cRkKEPjJt2i8rmf6C/V49QatRSBVYMo9U+WBCQ/kneX0M0+Xa24aYAd9Ejcg8JN3ai6IAAJZCBD4yQKJUxCIsUCcnodi3M2xaXohAz+vv/66dOjQwZ4XU9THH39cunfvnuL78ccfy8UXXyw6j6bHQQcdJLqbTaNGjfLeD875Kp0DnDx5slSoUMH3vX7++WcZOnSoTJo0yb7WxIkTRUNOuR6fffaZdOvWTdatW+dqkq9w0UsvvWTNFyaOoPtH60HgJ9fRwvmFEjB9ftL0BQlhe6FeqHHEdRFAIP8CBH7yb8oVsxcg8JO9FWcigAACCCCAAAIIIGC6gOnza6b7mV6/sM1PEvjxOaII/PgEpHggAnEI/MyePVt69epl+3p5Oa9fsLzmmmvk6KOPlnr16ln/a926tWiAxvly3usOQk899ZS1YCFxtG3bVubMmSOVKlWyfrRz507r5f2KFSusf9YFDUuXLpUmTZpkPXY0wNO/f3/runqkC/y4LZ7I9V5ZV0rE2j2IHX5yEePcZAHTX6jTWwjEVaAQX7NvemZTufama0oEfRLGBH7iOtpoNwLBChD4CdafuyNgskDcnodM7gvqlh+BQgV+dH5t5MiR1kd7Eke6Oatdu3ZZOwE9//zz9rluwZN8tHjNmjXSvHlz+1ItW7aUuXPnSrVq1bK+vH7A56qrrpIDDzxQTj75ZKlZs6ZceOGFcsABB1hhnxtuuMG+ltcdhDJ9uEd3PlVf/V/iUOthw4bl9EEk545Hbu7F7B9tC4GfrIciJxZYwPT5SdMXJITthXqBhxOXRwCBPAoQ+MkjJpfKWYDAT85kFEAAAQQQQAABBBBAwFgB0+fXjIULScXCNj9J4MfnwCLw4xOQ4oEIxCHw43zp3bhxY+vlvIZ3sj2cL7RvvvlmaxFC2bJlxfk7XXQwdepUK5CT7eHceUfL6Rc9x44dK/vvv791mR9//FEGDRok06ZNsy+b65c/s90lyG3nogkTJlh1ymVnpE8//VQuv/xy2W+//aRu3bpyzDHHSKdOneTQQw9NoSHwk+1I4Tw3AdNfqNNrCMRVYNr4aTJ1/P/+zvLj0OSMJtL/xn5Sp36dUi9D4MePMmURQMCrAIEfr3KUQyD6AnF7Hop+j9LCQgV+nPNVKn3ttdfKuHHjrGBM8uG2M066c0vrMQ2m9O3bV7788ks5/vjjrR22deftxE7bWtb5QZzDDz9cnn32WWtX7mwP5644yfOGzt+1aNHC+ijOEUccke3lrfOcc5OdO3eWmTNnysEHH2xfx/mhIbdzSrtptrsEFbN/tL4EfnIaKpxcQAHT5ydNX5AQthfqBRxKXBoBBPIsQOAnz6BcLicBAj85cXEyAggggAACCCCAAAJGC5g+v2Y0XggqF7b5SQI/PgcVgR+fgBQPRCAOgZ8dO3ZIz5497Z1xFHrRokXSsWPHrMz37NkjAwYMkMcee8w+f/HixdKuXTvrnzdu3GgtCND76KEv/+fNmyfNmjXL6vp6ktvCBrevZDqDMVqHGTNmyCGHHJLVvR5++GHRHY4SR7qvpeqXP/UroxowShxnnHGGtTPQb37zm6zupdfQxQV9+vSxz08XtiLwkxUpJ6URMP2FOh2HQBwFvt/zvZxZ7yzRr9r7ORq3aCwDBvfPGPRJ3IPAjx9tyiKAgFcBAj9e5SiHQLQF4vg8FO0epXUqUIjAj867DRkyJOUDN5nm1p5++mnrgzKJQwM7OhdXu3btrDtq+fLloqEX3Q1bD7cwj9ucYC4fxHHbuSj54z2fffaZtZv3unXr7HrnulvRP/7xD7nyyitlyZIl9jXcdu9xzj1mMnZCbtmyxdqZ6IMPPshY12L1j9uYTDfXmfXA4EQEPAqYPj9p+oKEsL1Q9zhMKIYAAgEIEPgJAJ1b2gIEfhgMCCCAAAIIIIAAAghER8D0+bXoSAfTkrDNTxL48TlOCPz4BKR4IAJxCPy4vVxv27atFUY57LDDMrqvWbNGLr74YjvQ07BhQ3nyySfl2GOPtcq6vfzXgNH9998vFStWzHj9f/3rXzJixAi566677HOd90j8QnfM6dq1q2zYsME+96GHHrJCPJl23vn73/8u+hXRl19+2S5b2kvwN99801r4oIsPEofuOKQhIN2xJ9Px0UcfWfdLrqsu4NAxl9i1KHENAj+ZNPl9aQKmv1Cn9xCIo8ADEx6QKfdM9dz0xs1PkwFDBmQd9EncKIyBH+ezWCa0GjVqWLsU6lfF9XlGnxmy+Xs503X5fbQEtm7dai0c1Z0Wi3H89NNP1iLbJk2apHwVX+/t9jX4UaNGyfDhw4tRtaLcg8BPUZi5CQKhE4jj81DoOokK5yyQ78CPzolpgGbo0KEpddEP7+juPuXLl3eto/7de8kll8hrr71m/75fv35WmQMPPDBju3bu3Gnt7vPMM8/Y53bp0kV0js05l+f28RydF9SQUabDLWTzxz/+UU499VSrqNucZS4f3HH72I4GeZLvkaijPq/pvNx9991nVzvb+Uu3uUu9SLpwUjH7hx1+Mo1Cfl8sAdPnJ01fkBC2F+rFGlfcBwEE/AsQ+PFvyBW8C9Q7/iD5btcP9gVWb35Fqh5S1fsFKYkAAggggAACCCCAAAKBCZg+vxYYTERuHLb5SQI/PgcegR+fgBQPRCAOgR+FdfsKZTYLATQk079/f9EdfRKHBnP0BXnZsmXtn+nvNdyS+Cqo/uK6666TO++8BDGoHQAAIABJREFUs9SFBvrC/MEHH5RbbrklpawuULjhhhtS7qHX1Bf5+mL++uuvt++ti34feOABad26ddrQj9brpptuss5LPkoL/OhCgGHDhlkLLxLHQQcdZO3806tXr1IXF7vdT+u5cOFCadCgQYmxTuAnkD/+kbmp6S/UIwNNQxDIUsDP1+xPa3aaXHNT7kGfRNXiEPhxdoM+f+jf1dWqVcuyhzgtygL6/Kah9ttuu816XixGqEbDRYMHD5a//vWv8tRTT4mG0pIPAj/FGXE8DxXHmbsgkK1AXJ+HsvXhvPAK5DPwoztljx49OmVnH5XRQPujjz5aaqDGbX5My95+++3WnF26oJCeo89LusuOzsUlz3fprtbt27cv0TluO4fredOnT5dDDz00bWe6zY1pyEjn1ZLr5/bBHd1JRz8kVNr11UADSzp/mPyxntLCUm73ymS2d+9emTt3rug8avK8pzY8XeCnmP1D4Ce8/z6JWs1Nfx43fUFC2F6oR2380h4EoixA4CfKvWt+2wj8mN9H1BABBBBAAAEEEEAAgWwFTJ9fy7YdnOcuELb5SQI/PkcygR+fgBQPRCAugZ90L5p1txxdXKC79SS/lNOX2W+88Ya1m03y10L1q+X6MvuYY45J6S9dyKgLCqZMmZLy8/POO09GjhwpdevWLRHG+ctf/mIFgvTroclHpkUDX3zxhfUV0uQQUuXKleXWW2+VPn36pASMtN0ff/yxFfZJ/mpp4n6lBX70HLddevTnAwcOtBaRHnXUUSl11/u9/fbb1o5Fzz33XMrvStsdiMBPIH/8I3NT01+oRwaahiCQpcCDk6bL/Xffn+XZ/zmt0emNpP+N/aRew3o5lXOeHMfAjxpk+2VuX7gUNl7g//7v/+TGG2+0n/kKvYuOLpbVxZ96z6+++krSPVcS+CnO0OF5qDjO3AWBbAXi+jyUrQ/nhVfAT+Dnu+++k6+//lree+89mT9/vjWvpc8QyYd+LGbWrFnSvHnzjEhuu/RoIZ3r09BzzZo1S8zF6c4zOmc1e/bslOtn+iiQ24d+WrVqZc3r1atXT8qUKWNfL91cXLoP4eguPxpA0nnF5OOUU06xdgM/88wzU66v52g/6AeBNDyUHMLJFJZKt6OS/veEzl865zu//fZbmTx5stxzzz0lwj5aj3SBH/1dsfqHwE/GPyqcUCQB05/HTV+QELYX6kUaVtwGAQTyIEDgJw+IXMKzQInAz7uvSNVq7PDjGZSCCCCAAAIIIIAAAggEKGD6/FqANJG4ddjmJwn8+Bx2BH58AlI8EAFn4KcQlTjnnHNEAx1VqlRJubwGaZo2bWr/zO0rl6XVJ9fye/bssV6eT5s2rcRldSGB1kV3sNEXxStWrLCCK8lHpkUHbkGcRHkN/LRs2dIy0Bfxa9euldWrV5eoR6YX84kCH3zwgVx22WWyYcOGEnVs0aKF9RXU0u6TKJQp8KPnaT11R5/kr4Umyie76f3UzVknPVfL6+4DzjGQuA6Bn0L8yYvPNU1/oR6fnqClCIjk+jX7hk0byoDB/X0HfRL2cQ38aPsXLVokHTt2ZBjGVCCIUI3zWTyb58qodo8uHtbn7x9//NFqYrly5WTp0qWiz+XFOngeKpY090Egs0Ccn4cy63BG2AXcAj/5apPOu2nw5YILLki7g7XzXunmx/S85Lm4n3/+2ZrfWrlyZYnqanBHd8Q+7rjj0jYlXVDGeZ90c3E636g7fGsYyfl3tl6jtDlL3T3xrLPOsj66o+1Yt26d9XEi5247meYtE41Ldy+to37oqHHjxtaO4++8847l5QxlJSOVFvjR84rRPwR+8vUnkOv4FTD9edz0BQlhe6Hud7xQHgEEiidA4Kd41typpACBH0YFAggggAACCCCAAALRETB9fi060sG0JGzzkwR+fI4TAj8+ASkeiECcAj+JF+j6dUz9Xy6HvjTXl/+tW7cuddGBfr1y6NCh8sgjj+Ryeetc3Q1IFzZUr149q7IbN26U/v37uwZs0l3guuuus17a6330yHZh5p/+9Ce5+uqrZdOmTVnVLfmkHj16WGGfatWqpS1L4CdnVgokCZj+Qp3OQiBOAg9NniGTx0zO2ORTm5wq1wwZkLegT+KGUQj8lBaA1q+Fb9++Xe69914ZP358inOuwemMncQJoRIg8BNsdxH4CdafuyNgmkCcn4dM6wvqk3+BQgV+dDcbfcY97bTTsg77JFqnu1MPGDBAli9fnnODNeyju3VnMxenoR8N7dxyyy2uu92ku7kGaXQnHv0Yzn777Ze2jhrE0d2xdUcdZ5gnU8PUT3f8adSoUaZTrd9riEfnL2fMmJHV+XqShoF0ju+qq66yy2QK/OiJhe4fAj9ZdyEnFljA9PlJ0xckhO2FeoGHE5dHAIE8ChD4ySMml8pZgMBPzmQUQAABBBBAAAEEEEDAWAHT59eMhQtJxcI2P0ngx+fAIvDjE5DigQjELfCjyHv37pVVq1ZZL+jfeOONjO49e/aUkSNHyjHHHJPxXD3hp59+kqefflrGjBkj7777bsYy+qXOm2++WS666CIpX758xvOTT9CAkYZpdNei0hYDVK5cWUaNGiW9e/eWcePGyW233WZdJtvAj56r99LFF7q4obSveybqp+3S+3Tq1EkOOOCAUttF4Cenbudkh4DpL9TpMATiIqBfsz+7QSv5etfXaZvc6PRG0u/Gq6V+w/oFYYl64CeB9u2338o111wjs2fPth3T7ahYEGguapwAgZ9gu4TAT7D+3B0BkwTi/jxkUl9Ql8II5Dvwc9JJJ8mgQYOkc+fOcuCBB3qutIZlHnroISss47ZDtfPCOk926623Sp8+fXK6rwbwdUfwESNGyHPPPZexvvpxH51T1N2G3Hb2cV4gMWepc3ivvvpqxutrOzS4o+04+OCDM56ffILOX+ouoXqvbdu2lVr28ssvlzvvvFM++eSTlN3aswn86IUL2T8EfnLqdk4uoIDp85OmL0gI2wv1Ag4lLo0AAnkWIPCTZ1Aul5MAgZ+cuDgZAQQQQAABBBBAAAGjBUyfXzMaLwSVC9v8JIEfn4OKwI9PQIoHIhDHwE8CWr/MuWHDBnn++edl7dq18s4771ihGf3y5qmnnirNmzeXCy64QE444QQpU6ZMzv2jCy/1+vqFUef1Tz75ZOsFuX5JtGHDhjkHfZIro4sNdDHD/PnzrSCThpg0kKMv/Rs3biznn3++dOjQQQ455BCrWHKf5xL4Sdxz165dsmLFCnnhhRdk69atsn79eutX6qbt0kUM6pZLuwj85Dy8KJAkYPoLdToLgbgIzLhvhtx7l/vuPvUa1pOBt1yf9x19nLZxCfw4/z7Xf84U+PnLX/5iBYT0uSfxd7d+Abxly5bSrVs3qVmzpusiRLcgiT7X6N/z+n8fe+wxeeWVV6xnEd0RUa/Xr18/65nA7fnJuSBP660LBTdv3mztwLhy5UrrGeass86SgQMHWl95Tz68tiNxDV3YuGbNGvnjH/8ouoOhLthMHOpRr14967mpWbNmGQPLuiBTn/V0Z0ddkKkLJZOfvzT0XKVKFdd/BaRbmKhfl9drzps3T1588UXrmgnXK664wnJPds120a3bDlB///vfZcmSJbJs2TJrF8fE4tjEM50+C7uNDedzW7p/x+n40C/Bewkj6aJQHVcLFy60+kkdMtUruR6vvfZaymLURPu1z5599lkrnK9jTZ+Z9dm1Y8eOoiH/o446ytO/sgn8eGKjEAKRFIj781AkO5VGpQhk++zhxqbPNPqs84c//MF6RtD/HXnkkZ7m3NJ1iz5D6HPA4sWLrY/wJOb69Hx91tNnXg0XnX766VKxYkXPvavPFO+//74888wz1v0Sc3GJ+5xxxhnStm1b69mttF190lVA5yz1OVWf09yur8+s5557ru926P31YwI6x6dmes9E+Cfx3wpdunSx50adz1jZBn4S7SxE/xD48TyMKZhnAdPnJ01fkBC2F+p5Hj5cDgEECihA4KeAuFw6o0C9mgfJd1//YJ+3+t1XpGq1qhnLcQICCCCAAAIIIIAAAgiYJ2D6/Jp5YuGqUdjmJwn8+BxfBH58AlIcAQQQQAABDwKmv1D30CSKIBA6gR9//Ela1Gkhu7/ZnVL3Bo0ayIAh/eWUxqcUpU1xCfx888030r9/f9HgReLQhYszZ84s8WVvDbjoz3XXvXQ79GmQ4rrrrrO+Du78srpbWEMXA2oYRXcYdDtKu55b4EeDLIMHD075GrsuCNWwR4MGDaxb+G2HXkMDLRoi0oWZmQ4NL0+aNMkK27gdn3/+uQwbNswK+6Q7dLdD3fFRA0TOv6vcFiaqp/ZpOle9j+5Qqf9L9FO2i26TAz+6QFUDRbpLVKZdG7UvhwwZYn15P7ETZSEDP1o3DePoF/czfWleg2W33367VKtWrUQXuAV+unfvbu2qqb9zO7SvJ06caAXXs/kCf/I1CPxk+hPF7xGIhwDPQ/HoZ1qJAAIIIICAm4Dp85OmL0gI2wt1/hQggEB4BAj8hKevoljTkoGf1VK1mvsHoqLYftqEAAIIIIAAAggggECUBEyfX4uSdRBtCdv8JIEfn6OEwI9PQIojgAACCCDgQcD0F+oemkQRBEIn8PCUh2Xi6El2ves3qi8DBveXU5ucWtS2RD3wo+Eb3ZVFAyEaRkk+hg8fLiNGjJCyZcvaP9Yvg0+YMMEK8mRzaIBi3LhxKaEft8DP4YcfLjt27Mh4yeuvv97atScRFNECzoCKBkr09//4xz9SrqcBkzvvvNPaZScf7dAdCjX0smDBgoz1TpygwY/p06eXCJR88cUX1rU0+JTp0PY9+OCD0rVr15QQidNBTQ877LCUHYfSXTv5S+peAj+6+6QGxHRny2yP5HsWKvCj/axWGmjKtm765fypU6eWCGY5Az8nnnii/Pzzz/LRRx+V2mQvu1/qBQn8ZDuSOA+BaAvwPBTt/qV1CCCAAAIIlCZg+vyk6QsSwvZCnT8NCCAQHgECP+HpqyjWlMBPFHuVNiGAAAIIIIAAAgjEVcD0+bW49ku+2h22+UkCPz57nsCPT0CKI4AAAggg4EHA9BfqHppEEQRCJaBfs29Zr6Xs+mqX1GtYzwr6NGzaMJA2RCHw4wWuYcOGMmfOHKlevXpKcQ2k9OjRww5P6A4mo0ePlk6dOllBmjfeeMPauSV5x5PkYIdezC3woz+vXLmyFcjp1q2baKhl+/btcu+998r48ePtOujPtV7t27e3f5YuoHLllVfKyJEjRYMvziMf7ViyZElKPTSAo7vDHHfccbLffvvJnj17rJ1/dGcZ3QkocejuSLoDUeLQnYZ0Zx8NUiWOVq1aWRb16tWzdiJ68sknrR2LErvnuIVI0jnouRq6OvPMM63LL1261NqJJ7lO2qcaclHfxOHWT6NGjRINgiUf3377rfTp00eeeuop+8fJ9hq6eeutt6yQ2Msvv2yf07t3b5k8ebJUqFDB/pkzVJMuLJNt3dyCSLoj07XXXmsFev75z3/KqlWrrLpt2rTJrkfPnj3l/vvvl4oVK6atW+IX2u/6Z+DYY4+1/lzojj467pIPDR1poCuXg8BPLlqci0A0BXgeima/0ioEEEAAAQSyFTB9ftL0BQlhe6Ge7bjgPAQQCF6AwE/wfRDnGhD4iXPv03YEEEAAAQQQQACBqAmYPr8WNe9ityds85MEfnyOEAI/PgEpjgACCCCAgAcB01+oe2gSRRAIlcAj0x6VVctWWUGfRqc3CrTucQz8aBDikUcekTPOOCNlBxnd0UaDKhpi0SPdTjObN2+Wiy++WD744APrvNatW1shnapVq1r/nC7wo+d079495Z4amhkyZIi1A1Hi0J1kNDRz8MEHWz9yC7poYElDMhrCcB75ascdd9wht912m3351atXS7NmzVJut2/fPivUsm7dOjnrrLOs3//ud7+T/fff3z7v9ddflw4dOtg7HGndH330UTn++OPtc/Q62mYN1iQOvb8GhRJ/Z7k56DXmzZsntWvXTrmW7uakwazE0bhxY5k7d27KrjbZhmr0Gt988421k5AGbLT/NSzjtNedja666ir7nuecc47ozj5VqlSxf5bPwI+zn/UmGljS8aThtORDx+pll10mGzZssH/sDKo566YnugWD3O6rIaOxY8em9Humf7ER+MkkxO8RiL4Az0PR72NaiAACCCCAQGkCps9Pmr4gIWwv1PnTgAAC4REg8BOevopiTZ2BnzXvrpYq1f43vxrFNtMmBBBAAAEEEEAAAQSiKmD6/FpU3YvVrrDNTxL48TkyCPz4BKQ4AggggAACHgRMf6HuoUkUQSBUAh+8+4Ecf9L/wg5BVj5OgR8N8GiYRkMsxxxzTAn2jRs3yvnnn28HU1q0aGEFNo444oiUc51BEb2u7irTpEkT6zy3IMkFF1wgDz/8sFSqVKnEfZ2BGN11aOHChXaIxS3oUlrAIl/tcAZ+brnlFtH/HXjggTkNWQ3f3HDDDXaZm2++WfTaZcuWTbnOtm3bpEuXLvZONM4glZuD7iqj1y9fvnzKtbIJ1uQS+MmmwTpWLrnkEvvUQgd+Vq5cKTqudNcdPUoLgWmgSnfh6devn10/Z7DMLfDjDAUlCjvHRrp+KM2NwE82o4pzEIi2AM9D0e5fWocAAggggEAmAdPnJ01fkBC2F+qZxgO/RwABcwQI/JjTF3GsCYGfOPY6bUYAAQQQQAABBBCIqoDp82tRdS9Wu8I2P0ngx+fIIPDjE5DiCCCAAAIIeBAw/YW6hyZRBAEEPArEIfBzyCGHyJgxY6Rr164lgiHJbM7ARmkhBmfgQcMUer4ebkGSESNGiP7P+e9fPX/nzp3SrVs3WbFihV2dxYsXS7t27ax/dgu6TJw4UTT043bkqx1LliyR9u3bp9xCd0c699xzpW3bttKoUSOpXLmya5sShdws0oVInO3MJvikO9oMHz68BEMxAj8aovn666/l/fffl2XLlsmCBQtEQ0uJo9CBHx3TGsBKHJl22dGdiTTk89FHH1lFTjrpJJk/f77UrFnT+me3wM/atWvtIFsyMoEfj//CpRgCCBgrEOTzkLEoVAwBBBBAAIECC5g+P2n6goSwvVAv8HDi8gggkEcBAj95xORSOQsQ+MmZjAIIIIAAAggggAACCBgrYPr8mrFwIalY2OYnCfz4HFgEfnwCUhwBBBBAAAEPAqa/UPfQJIoggIBHgSAXuP7444/Spk0beeWVV6zaH3XUUfLxxx/LL3/5y1JbU1rY4JtvvpFnn31WRo8enRK+0GDK/fffLxdffLGUKVPG9frOAEUupMmBHreQS2kBHd2hpX///jJnzhz7lsmhGLfAT7rQjF4gX+3YtWuXFWLSIEu6o0aNGqLBlosuusjaYWa//fZLOVWv0aNHD3n++edz4bTPXb16tTRr1sz6ZzeHWbNmSc+ePUtc27lbUJ06deSpp54SrW/iyHWHHw34fPHFF7Jq1SrRQNaGDRvks88+S9uuQgZ+cq27VlLrqsGydevW2XVODvQ4Az/OQFByQ3MJlaUDYocfT38kKIQAAgUSCPJ5qEBN4rIIIIAAAggYL2D6/KTpCxLC9kLd+AFJBRFAwBYg8MNgCFKAwE+Q+twbAQQQQAABBBBAAIH8Cpg+v5bf1sbvamGbnyTw43OMEvjxCUhxBBBAAAEEPAiY/kLdQ5MoggACHgWCXOBaiMBPgkGDIr169UoJZBx00EGiO/HoTj9uO+04g0S5kCbvBpTLrjZ6j0zn5xr4yVc7tG6ff/65DBs2TB555JGMHBoQ0R1ndBeZRPDHre4ZL5R0gtfgU74DP1999ZWMGzdOpk2bJhrQyuYwLfDj1helBX7cQlKJdhP4yWYEcA4CCIRJIMjnoTA5UVcEEEAAAQTyKWD6/KTpCxLC9kI9n2OHayGAQGEFCPwU1perly5A4IcRggACCCCAAAIIIIBAdARMn1+LjnQwLQnb/CSBH5/jhMCPT0CKI4AAAggg4EHA9BfqHppEEQQQ8CgQ5ALXQgZ+dDeW++67T66//voUmaOPPlo0rNCkSZMSYvkKyuS6+4qXHX50h5l27dq59nq+2pG4uFp++OGH1k4/GsDRME26wxmqikLgZ8+ePTJkyBAr7JN86Fhq0aKFnH766dK4cWP505/+JFdccYV9immBn1x3+CHw4/FfqhRDAIFQCgT5PBRKMCqNAAIIIIBAHgRMn580fUFC2F6o52HIcAkEECiSAIGfIkFzG1cBAj8MDAQQQAABBBBAAAEEoiNg+vxadKSDaUnY5icJ/PgcJwR+fAJSHAEEEEAAAQ8Cpr9Q99AkiiCAgEeBIBe4FjLwoxy7du0S3XlHgyrJxwUXXCDTp0+XatWqpfw8H7uW6AXdAj8DBw6UsWPHyv7771+ip3bu3CndunWTFStW2L9bvny5nH322dY/Z9qZxXnBfLXDbUhp+OeLL76Q119/XV588UUr5PL222+nnNqyZUuZPXu2HH744Rl3L8pl2Oay01E+d/hZuXKl6JhJ7OyjQR/d7adjx472TkbaDqd7IQM/er8xY8ZYOyoljtLGmJ6zceNGOf/882XHjh1WEd2Raf78+VKzZk3rn1977TVp2rSpfT0CP7mMTs5FAIGwCwT5PBR2O+qPAAIIIICAVwHT5ydNX5AQthfqXscJ5RBAoPgCBH6Kb84d/ydA4IfRgAACCCCAAAIIIIBAdARMn1+LjnQwLQnb/CSBH5/jhMCPT0CKI4AAAggg4EHA9BfqHppEEQQQ8CgQ5ALXQgd+lERDDN27dxfd3ST5uPfee+Xaa6+V5H8frl+/Xlq1amUHO1q3bi1z5syRqlWr5qTrFvjRXWDmzp0rv/3tb0tcS8MzHTp0sIMY1atXl4ULF0rt2rWtc3MN/OSjHRrs+eqrr+Tdd9+VV199VVatWiWjR48usTPS3r175ZlnnpHLLrvMdnMGRZzBFN2BaNiwYSn22QAHFfhx1r93794yefJkqVChQkq1NeTUq1cv+2eFDvy89NJL1nhNHA0bNpQnn3xSjj322BKc2p8PPvig9OvXz/5djx49ZOrUqaK7MiX+rBD4eS+bocg5CCAQQYEgn4ciyEmTEEAAAQQQyErA9PlJ0xckhO2FelaDgpMQQMAIAQI/RnRDbCtB4Ce2XU/DEUAAAQQQQAABBCIoYPr8WgTJi9qksM1PEvjxOTwI/PgEpDgCCCCAAAIeBEx/oe6hSRRBAAGPAkEucC1G4Odf//qXTJgwQYYOHZoidPzxx8u8efPsUI3+UncEuuKKK6wAix4ahNCQRNeuXXMKp7gFfvR6usPPoEGDUnaF+emnn6zwi9YxcVx66aUyZcoUOfDAA60f5Rr4yUc7NCCluw6tW7fOrpfuJjNy5MiU+usvN2/eLJ07d5aPPvrIOtcZ+HEGmjSY8uijj4r2QS5HUIEfDSjddtttdlWdQRn9xbfffivXXHONtbNR4ih04Ed36unZs2fKzlCjRo2SIUOGyAEHHJBC+8EHH1ihrA0bNtg/X7RokbVLUeJghx+RLZ8T+MnlzyTnIhAlgSCfh6LkSFsQQAABBBDIRcD0+UnTFySE7YV6LmODcxFAIFgBAj/B+sf97gR+4j4CaD8CCCCAAAIIIIBAlARMn1+LknUQbQnb/CSBH5+jhMCPT0CKI4AAAggg4EHA9BfqHppEEQQQ8CgQ5ALXYgR+lOWLL76Qvn37yuLFi1OU9GeTJk2S8uXL2z9/4okn5JJLLrH/+eijj7Z2trngggusAM6ePXusQJAGgRo3biy6I0qDBg3ksMMOkzJlyljl0gV+NEA0ePBgGTBggFSqVMna0WfixIkyfvx4+356ju7uk7xzS66BH72Y33b8+9//tuqm4ZHEoXXT4IuGorT+urvPJ598IiNGjLB2lkkczsCSm4e2T13r1q0rZcuWle3bt8t9991nhYfOOOMMayehWrVqycEHH2xfN9+BH72wW5hH66G79/ztb38T7X8NhiWPCXXQcn369LGCNW4Gem0dH7qrk14jcWzbtk26dOkimzZtsn6k13rqqadEw0H/+Mc/ZP/995fKlSu7jiEN8wwfPjxlDGvdtB67d++2fz5w4EBr9yq97z//+U9rdyYNvCXuqSfqTj/jxo2zQ2X6MwI/BH48/jVCMQQiIRDk81AkAGkEAggggAACHgRMn580fUFC2F6oexgiFEEAgYAECPwEBM9tLQECPwwEBBBAAAEEEEAAAQSiI2D6/Fp0pINpSdjmJwn8+BwnBH58AlIcAQQQQAABDwKmv1D30CSKIICAR4EgF7gWK/CjNBpm6N69u+jONYlDwxZz5syR9u3b2z/TQI+GXKZNm5a1qHPHGreAy5FHHmmFhb766qtSr+u2C5CXwE8+2pEuKFVaAzRkMmvWLGnevHnKaW47zGQCdoZSChH4cQajkuvUu3dvmTx5shXE0cCPjqFcjpNOOknmz58vNWvWtIt9+eWXojsELVu2zPVSq1evlmbNmmUd+Em3g1Vp9dTxPn36dDn00ENTTiPwQ+Anl/HNuQhETSDI56GoWdIeBBBAAAEEshUwfX7S9AUJYXuhnu244DwEEAhegMBP8H0Q5xoQ+Ilz79N2BBBAAAEEEEAAgagJmD6/FjXvYrcnbPOTBH58jhACPz4BKY4AAggggIAHAdNfqHtoEkUQQMCjQJALXIsZ+HHbsUbJ2rZtKzNnzrR26EkculuKBm/uv//+lJ1T3IjPO+88a7eXk08+2f61W+Bn5MiRcuqpp8r1118vusuL89DwkQaNBg0alLLjkJ7nJfCj5fy2Q6+hAaUxY8ak7EKUbqidcsopcu+998ppp50mzr9ntMzWrVutHY6ee+65UkerWmjYRz10t5vEUYjAT2mhJt11RwNBVapUkTVr1lg76bj1ndavRo0aMmzYMGsXnQkTJth1XrRokXTs2NH+53379llUdayxAAAgAElEQVS7IV111VWuY+vxxx+3gmluY8hthx+9sIZ+FixYIDrG0tVPz0vnmqgcgR8CPx7/GqEYApEQCPJ5KBKANAIBBBBAAAEPAqbPT5q+ICFsL9Q9DBGKIIBAQAIEfgKC57aWAIEfBgICCCCAAAIIIIAAAtERMH1+LTrSwbQkbPOTBH58jhMCPz4BKY4AAggggIAHAdNfqHtoEkUQQMCjQJALXIsZ+FGenTt3St++feWZZ55J0Ro3bpzccMMNUrZsWfvnGszQgMrcuXNFd1155513rICGhiY03NO0aVMrLKS7++y3334p1ystrPGXv/xFZs+eLRrs0HCGBkU0WHL55ZdL7dq1XYMyXgM/Wik/7Ug0Sq/x4YcfyuLFi2XVqlXyxhtv2DsV1a1bV+rUqSNdu3aV008/vURYyTksf/rpJys8o64ajnn77betU3RnIL3OGWecIR06dLD+2fl3VSECP4lx8fDDD1u78Wh9En189tlny4ABA6RSpUpWHXX86HnqsH79eus8DXFpfbX9GgxasmRJyo5RPXv2tIJjFStWtCn27t1rjakHHnhAVq5caVnqOFDLK6+8Us4888ycAj+JC+u4e/XVV61A0Z/+9CdrfCXq2KpVK7noootcXRPlCfwQ+PH41wjFEIiEQJDPQ5EApBEIIIAAAgh4EDB9ftL0BQlhe6HuYYhQBAEEAhIg8BMQPLe1BAj8MBAQQAABBBBAAAEEEIiOgOnza9GRDqYlYZufJPDjc5wQ+PEJSHEEEEAAAQQ8CJj+Qt1DkyiCAAIeBYJc4Oo18OOxqUUrlsvuLEWrFDdCwDCBP//5z3L88ceL/ntAj3LlysnSpUulRYsWRaspz0NFo+ZGCBgvEOTzkPE4VBABBBBAAIECCZj+PG76goSwvVAv0DDisgggUAABAj8FQOWSWQsQ+MmaihMRQAABBBBAAAEEEDBewPT5NeMBDa9g2OYnCfz4HFAEfnwCUhwBBBBAAAEPAqa/UPfQJIoggIBHgSAXuBL48dhpFEMgAgIEfiLQiTQBgQgJBPk8FCFGmoIAAggggEBOAqbPT5q+ICFsL9RzGhycjAACgQoQ+AmUP/Y3J/AT+yEAAAIIIIAAAggggECEBEyfX4sQdSBNCdv8JIEfn8OEwI9PQIojgAACCCDgQcD0F+oemkQRBBDwKBDkAlcCPx47jWIIRECAwE8EOpEmIBAhgSCfhyLESFMQQAABBBDIScD0+UnTFySE7YV6ToODkxFAIFABAj+B8sf+5gR+Yj8EAEAAAQQQQAABBBCIkIDp82sRog6kKWGbnyTw43OYEPjxCUhxBBBAAAEEPAiY/kLdQ5MoggACHgWCXOBK4Mdjp1EMgQgIEPiJQCfSBAQiJBDk81CEGGkKAggggAACOQmYPj9p+oKEsL1Qz2lwcDICCAQqQOAnUP7Y35zAT+yHAAAIIIAAAggggAACERIwfX4tQtSBNCVs85MEfnwOEwI/PgEpjgACCCCAgAcB01+oe2gSRRBAwKNAkAtcCfx47DSKIRABAQI/EehEmoBAhASCfB6KECNNQQABBBBAICcB0+cnTV+QELYX6jkNDk5GAIFABQj8BMof+5sT+In9EAAAAQQQQAABBBBAIEICps+vRYg6kKaEbX6SwI/PYULgxycgxRFAAAEEEPAgYPoLdQ9NoggCCHgUCHKBK4Efj51GMQQiIEDgJwKdSBMQiJBAkM9DEWKkKQgggAACCOQkYPr8pOkLEsL2Qj2nwcHJCCAQqACBn0D5Y39zAj+xHwIAIIAAAggggAACCERIwPT5tQhRB9KUsM1PEvjxOUwI/PgEpDgCCCCAAAIeBEx/oe6hSRRBAAGPAkEucI1q4MdjV1AMgVgJEPiJVXfTWASMFwjyech4HCqIAAIIIIBAgQRMn580fUFC2F6oF2gYcVkEECiAAIGfAqByyawFCPxkTcWJCCCAAAIIIIAAAggYL2D6/JrxgIZXMGzzkwR+fA4oAj8+ASmOAAIIIICABwHTX6h7aBJFEEDAo0CQC1wJ/HjsNIohEAEBAj8R6ESagECEBIJ8HooQI01BAAEEEEAgJwHT5ydNX5AQthfqOQ0OTkYAgUAFCPwEyh/7m9eteZDs+foH22HNe6ulStUqsXcBAAEEEEAAAQQQQACBMAqYPr8WRlOT6hy2+UkCPz5HD4Efn4AURwABBBBAwIOA6S/UPTSJIggg4FEgyAWuBH48dhrFEIiAAIGfCHQiTUAgQgJBPg9FiJGmIIAAAgggkJOA6fOTpi9ICNsL9ZwGBycjgECgAgR+AuWP/c0J/MR+CACAAAIIIIAAAgggECEB0+fXIkQdSFPCNj9J4MfnMCHw4xOQ4ggggAACCHgQMP2FuocmUQQBBDwKBLnAlcCPx06jGAIRECDwE4FOpAkIREggyOehCDHSFAQQQAABBHISMH1+0vQFCWF7oZ7T4OBkBBAIVIDAT6D8sb85gZ/YDwEAEEAAAQQQQAABBCIkYPr8WoSoA2lK2OYnCfz4HCYEfnwCUhwBBBBAAAEPAqa/UPfQJIoggIBHgSAXuBL48dhpFEMgAgIEfiLQiTQBgQgJBPk8FCFGmoIAAggggEBOAqbPT5q+ICFsL9RzGhycjAACgQoQ+AmUP/Y3J/AT+yEAAAIIIIAAAggggECEBEyfX4sQdSBNCdv8JIEfn8OEwI9PQIojgAACCCDgQcD0F+oemkQRBBDwKBDkAlcCPx47jWIIRECAwE8EOpEmIBAhgSCfhyLESFMQQAABBBDIScD0+UnTFySE7YV6ToODkxFAIFABAj+B8sf+5gR+Yj8EAEAAAQQQQAABBBCIkIDp82sRog6kKWGbnyTw43OYEPjxCUhxBBBAAAEEPAiY/kLdQ5MoggACHgWCXOBK4Mdjp1EMgQgIEPiJQCfSBAQiJBDk81CEGGkKAggggAACOQmYPj9p+oKEsL1Qz2lwcDICCAQqQOAnUP7Y35zAT+yHAAAIIIAAAggggAACERIwfX4tQtSBNCVs85MEfnwOEwI/PgEpjgACCCCAgAcB01+oe2gSRRBAwKNAkAtcCfx47DSKIRABAQI/EehEmoBAhASCfB6KECNNQQABBBBAICcB0+cnTV+QELYX6jkNDk5GAIFABQj8BMof+5sT+In9EAAAAQQQQAABBBBAIEICps+vRYg6kKaEbX6SwI/PYULgxycgxRFAAAEEEPAgYPoLdQ9NoggCCHgUCHKBK4Efj51GMQQiIEDgJwKdSBMQiJBAkM9DEWKkKQgggAACCOQkYPr8pOkLEsL2Qj2nwcHJCCAQqACBn0D5Y3/zkoGfNVKlauXYuwCAAAIIIIAAAggggEAYBUyfXwujqUl1Dtv8JIEfn6OHwI9PQIojgAACCCDgQcD0F+oemkQRBBDwKBDkAlcCPx47jWIIRECAwE8EOpEmIBAhgSCfhyLESFMQQAABBBDIScD0+UnTFySE7YV6ToODkxFAIFABAj+B8sf+5gR+Yj8EAEAAAQQQQAABBBCIkIDp82sRog6kKWGbnyTw43OYEPjxCUhxBBBAAAEEPAiY/kLdQ5MoggACHgWCXOBK4Mdjp1EMgQgIEPiJQCfSBAQiJBDk81CEGGkKAggggAACOQmYPj9p+oKEsL1Qz2lwcDICCAQqQOAnUP7Y39wZ+Hn1vTVSmR1+Yj8uAEAAAQQQQAABBBAIp4Dp82vhVDWn1mGbnyTw43PsEPjxCUhxBBBAAAEEPAiY/kLdQ5MoggACHgWCXOBK4Mdjp1EMgQgIEPiJQCfSBAQiJBDk81CEGGkKAggggAACOQmYPj9p+oKEsL1Qz2lwcDICCAQqQOAnUP7Y35zAT+yHAAAIIIAAAggggAACERIwfX4tQtSBNCVs85MEfnwOEwI/PgEpjgACCCCAgAcB01+oe2gSRRBAwKNAkAtcCfx47DSKIRABAQI/EehEmoBAhASCfB6KECNNQQABBBBAICcB0+cnTV+QELYX6jkNDk5GAIFABQj8BMof+5sT+In9EAAAAQQQQAABBBBAIEICps+vRYg6kKaEbX6SwI/PYULgxycgxRFAAAEEEPAgYPoLdQ9NoggCCHgUCHKBK4Efj51GMQQiIEDgJwKdSBMQiJBAkM9DEWKkKQgggAACCOQkYPr8pOkLEsL2Qj2nwcHJCCAQqACBn0D5Y3/zujUOkj3f/GA7vPreGqlctXLsXQBAAAEEEEAAAQQQQCCMAqbPr4XR1KQ6h21+ksCPz9FD4McnIMURQAABBBDwIGD6C3UPTaIIAgh4FAhygSuBH4+dRjEEIiBA4CcCnUgTEIiQQJDPQxFipCkIIIAAAgjkJGD6/KTpCxLC9kI9p8HByQggEKgAgZ9A+WN/cwI/sR8CACCAAAIIIIAAAghESMD0+bUIUQfSlLDNTxL48TlMCPz4BKQ4AggggAACHgRMf6HuoUkUQQABjwJBLnAl8OOx0yiGQAQECPxEoBNpAgIREgjyeShCjDQFAQQQQACBnARMn580fUFC2F6o5zQ4OBkBBAIVIPATKH/sb07gJ/ZDAAAEEEAAAQQQQACBCAmYPr8WIepAmhK2+UkCPz6HCYEfn4AURwABBBBAwIOA6S/UPTSJIggg4FEgyAWuBH48dhrFEIiAAIGfCHQiTUAgQgJBPg9FiJGmIIAAAgggkJOA6fOTpi9ICNsL9ZwGBycjgECgAgR+AuWP/c0J/MR+CACAAAIIIIAAAgggECEB0+fXIkQdSFPCNj9J4MfnMCHw4xOQ4ggggAACCHgQMP2FuocmUQQBBDwKBLnAlcCPx06jGAIRECDwE4FOpAkIREggyOehCDHSFAQQQAABBHISMH1+0vQFCWF7oZ7T4OBkBBAIVIDAT6D8sb85gZ/YDwEAEEAAAQQQQAABBCIkYPr8WoSoA2lK2OYnCfz4HCYEfnwCUhwBBBBAAAEPAqa/UPfQJIoggIBHgSAXuBL48dhpFEMgAgIEfiLQiTQBgQgJBPk8FCFGmoIAAggggEBOAqbPT5q+ICFsL9RzGhycjAACgQoQ+AmUP/Y3J/AT+yEAAAIIIIAAAggggECEBEyfX4sQdSBNCdv8JIEfn8OEwI9PQIojgAACCCDgQcD0F+oemkQRBBDwKBDkAlcCPx47jWIIRECAwE8EOpEmIBAhgSCfhyLESFMQQAABBBDIScD0+UnTFySE7YV6ToODkxFAIFABAj+B8sf+5gR+Yj8EAEAAAQQQQAABBBCIkIDp82sRog6kKWGbnyTw43OYmB74qXX4SbJv3z67lXv37hXnSwifBBRHAAEEEECgqAL691qZMmXse+rfa+/teLeodeBmCCBgjkCQC1wJ/JgzDqgJAsUWIPBTbHHuhwACpQkE+TxEzyCAAAIIIBBXAQI//no+bC/U/bWW0gggUEwBAj/F1OZeTgECP4wJBBBAAAEEEEAAAQSiI0DgJzp96daSsM1PEvjxOR5ND/w0OO4U+eH7H+xWfvvtt3LQQQf5bDXFEUAAAQQQCE5g9+7dUrFiRbsC5SuUlzf/743gKsSdEUAgUIEgF7hq4Kd169ayevVqy+DII4+UTz75RH75y18GasLNEUCg8AKfffaZ1KxZU/TfA3qUK1dOli1bJs2bNy/8zf97B9MXGBYNghshgIAE+TwEPwIIIIAAAnEVMP153PQFCWF7oR7XcU67EQijAIGfMPZadOpM4Cc6fUlLEEAAAQQQQAABBBAwfX6NHvInELb5SQI//vpbTA/8nN2glWz/23a7lR9++KFUr17dZ6spjgACCCCAQHACH330kfzhD3+wK3DEb4+Ql95cHlyFuDMCCAQq4FzgGmhluDkCCCAQoMCWz98L8O7cGgEEghQg8BOkPvdGAAEEEIirAIEffz0fthfq/lpLaQQQKKYAgZ9ianMvpwCBH8YEAsUR2LZlm7z9xtvywbtb5dOPP5Udf98hu77aJT/+8KPs27evOJXgLggggAACKQI6T1KufDmpVLmSHP6bw+XY3x8rx59UU+qeUldqnFgDLQRCKUDgJ5TdlnWlwzY/SeAn6651P9H0wE/P9r1k44aNduWXLl1qfYWcAwEEEEAAgbAK6Nfz27RpY1e/fsP6MnvxrLA2h3ojgIBPAQI/PgEpjgACkREg8BOZrqQhCOQsQOAnZzIKIIAAAggg4FuAwI8/wrC9UPfXWkojgEAxBQj8FFObezkFCPwwJhAonMCmNzfJC39cKquWrUr58HXh7siVEUAAAQTyJaAfcj6z9Zlyboc2UqdBnXxdlusgUHABAj8FJw70BmGbnyTw43O4mB74GTHodln4xEK7lWPHjpWbbrrJZ6spjgACCCCAQHACd999twwdOtSuQOfunWXkhNuDqxB3RgCBQAUI/ATKz80RQMAgAQI/BnUGVUGgyAIEfooMzu0QQAABBBAQEQI//oZB2F6o+2stpRFAoJgCBH6Kqc29nAIEfhgTCORfYNmSF2Xuw3NTPnad/7twRQQQQACBYgnoR527XdFNWrc7p1i35D4IeBYg8OOZLhQFwzY/SeDH57AyPfAz77F5csfQ0XYr27VrJ4sXL/bZaoojgAACCCAQnED79u1lyZIldgWGj71VLr704uAqxJ0RQCBQAQI/gfJzcwQQMEiAwI9BnUFVECiyAIGfIoNzOwQQQAABBAj8+B4DYXuh7rvBXACB6AvUF5GNJjSTwI8JvRDfOhD4iW/f0/L8C6xfu0Gm3TONoE/+abkiAgggYISABn/6De4njZo2NKI+VAIBNwECP9EeF2GbnyTw43M8mh742bZlm3Q8q5PdygoVKsh3331X4stjPhkojgACCCCAQFEE9u3bJ7/61a/k+++/t+/39MpFUuPEGkW5PzdBAAEEEEAAAQQQQAABBEwTIPBjWo9QHwQQQACBOAiww4+/Xg7bC3V/raU0ArEQGCwiHUTkdhF5KcgWE/gJUp97E/hhDCCQH4Ext46Vx2c+nvZiuvatZcuW0rhxY6lTp4787ne/k8MOO8xaR+B8Ts9PjbgKAggggEAmAV3PpeuSP//8c/nkk09k06ZNsm7dOlmxYkXKGi/ndS7pfYncPHpopsvzewQCESDwEwh70W4atvlJAj8+h4bpgR9t3tkNWsn2v223W7pgwQLp3Lmzz5ZTHAEEEEAAgeILLFy4UC688EL7xkf89gh56c3lxa8Id0QAAQQQQAABBBBAAAEEDBGodfhJoi/TEsfevXtZ3GBI31ANBBBAAIFoCujfu2XKlLEbp4sK39vxrlGNNX1BQtheqBvVuVQGATMFyovIX0SkqoisCzL4Q+DHzAESl1oR+IlLT9POQgnoR62HDxwuWza/73qLdu3aSY8ePaRTp07MfRWqE7guAgggkGcBnUNZtGiRzJkzR5YsWeJ69RNrnyB3TLqDjz3n2Z7L+RcwfX7NfwvjfYWwzU8S+PE5XsMQ+HF++UD/A2jx4sU+W05xBBBAAAEEii/Qvn37lP8A5EsPxe8D7ogAAggggAACCCCAAAJmCdQ/toH8+MOPdqV2795tfdGUAwEEEEAAAQQKI6BfrD3ooIPsi5crX042fvpmYW7m8aqmL0gI2wt1j91AMQTiJnCTiIxNavRr/w3+rCgmBIGfYmpzL6dAicDPljVSuUploBBAIAuBV15aLTf2vVF++P6HEmd369ZNbrzxRqlbt24WV+IUBBBAAAFTBd5++20ZP368zJ07t0QVy1coL+Onj5cWZzc3tfrUK4YCps+vxbBL8trksM1PEvjx2f1hCPxsenOTdDuve0pL33rrLf5DyGffUxwBBBBAoLgC+h9+9erVS7np3OeekDoN6hS3ItwNAQQQQAABBBBAAAEEEDBI4My6Z8kXO76wa/Tpp5/KMcccY1ANqQoCCCCAAALREvjzn/8sxx57rN2oQw8/VFa9vdKoRpq+ICFsL9SN6lwqg4C5ArrLz3YR+bWjikUN/hD4MXeAxKFmBH7i0Mu0sRACy5a8KIP6DCpx6Vq1ask999wjrVu3LsRtuSYCCCCAQEACy5Ytk8GDB8t7771XogYTHpogrdudE1DNuC0CqQKmz6/RX/4EwjY/SeDHX39LGAI/2sSe7XvJxg0b7dbq1w+eeOIJn62nOAIIIIAAAsUT6N69e8pXHuo3rC+zF88qXgW4EwIIIIAAAggggAACCCBgoEDXc7vK5rfetWv2yiuvSPPmfAXPwK6iSggggAACERFYvXq1tGjRwm5N7XonyZMvPGlU60xfkBC2F+pGdS6VQcBsgZtF5K40VVz73x1/CpqQJPBj9gCJeu0I/ES9h2lfIQR0Z5/+PfqXuPSVV14p06dPl1/8wviljYVg4ZoIIIBA5AX27dsnffv2lRkzZpRo69Q5U9npJ/IjIBwNNH1+LRyK5tYybPOTxj8Vmz4hE5bAj9vXEJYuXcpXEMz9dwk1QwABBBBIEtCvO7Rp0ybFhK86MEQQQAABBBBAAAEEEEAAAZEh/W6S559+3qaYNm2aXH311dAggAACCCCAQIEEHnjgAenXr5999bYd28q4aXcX6G7eLmv6goSwvVD31guUQiCWAr8SkT+LSJVSWl/Q4I/p60tiOSpi1GgCPzHqbJqaF4FtW7ZJ9/MvkR++/yHlemPHjpWbbropL/fgIggggAACZgvcfffdMnTo0JRKlq9QXp549nGpcWINsytP7SIvYPr8WuQ7oMANDNv8JIEfnwMiLIEfbaZzlx/d+nTz5s18DcHnGKA4AggggEBhBfSrDrVr107ZypXdfQprztURQAABBBBAAAEEEEAgPAIz7psh99412a5w7969Xb+KF54WUVMEEEAAAQTMFtCvjc+cOdOu5PW3XCdXXnulUZU2fUFC2F6oG9W5VAYB8wWGicjoLKqpwZ8RIrIqi3OzPoXAT9ZUnFgAAQI/BUDlkpEWuKjVRbJl8/spbZwyZYr0719yx59IQ9A4BBBAIOYCU6dOlQEDBqQonFj7BJm/fH7MZWh+0AKmz68F7RP2+4dtfpLAj88RF6bAz/q1G+SKzlektFhfSjz00EM+FSiOAAIIIIBA4QT69OlTYrHawwsflkZNGxbuplwZAQQQQAABBBBAAAEEEAiJwJ/W/El6X/S/RcY1atSQrVu3hqT2VBMBBBBAAIHwCdSsWVO2bdtmV3zm/BlyWrPTjGqI6QsSwvZC3ajOpTIImC+gu/z8VUR+nWVVXxWR2/MV/CHwk6U6pxVEoG6NX8meb360r/3qljVSuUrlgtyLiyIQdoExt46Vx2c+ntIMdvYJe69SfwQQQMC7gNtOP5f0vkRuHp26+4/3O1ASgdwFTJ9fy71FlEgWCNv8JIEfn+M3TIEfbSr/weSzwymOAAIIIFBUAf6Drqjc3AwBBBBAAAEEEEAAAQRCKPDzTz9LvWPqi+6Omjjee+89OfHEE0PYGqqMAAIIIICA2QJbtmyRWrVq2ZX8xS9+IW/9eaPsf8D+RlXc9AUJYXuhblTnUhkEwiFwq4jckWNVdcefkSKyIsdyKacT+PGjR1m/AgR+/ApSPi4CfLA6Lj1NOxFAAIHcBPggdG5enF14AdPn1wovEO07hG1+ksCPz/EYtsCPNpctUX12OsURQAABBIoiwJatRWHmJggggAACCCCAAAIIIBABgb7drpK1q3R93H+OUaNGyfDhwyPQMpqAAAIIIICAWQJ33HGH3HbbbXalmp7ZVKbPfdCsSoqI6QsSwvZC3bgOpkIImC+Q6y4/yS1a898df1720kwCP17UKJMvAQI/+ZLkOlEX6Nm+l2zcsNFupgbqN2/eLBqm50AAAQQQiK+AftSsdu3aoh80Sxz1G9aX2YtnxReFlgcqYPr8WqA4Ebh52OYnjX9SNn1CJoyBn21btkn38y+RH77/IeWPHFujRuDfQDQBAQQQiIiA284+5SuUlyeefVxqnFgjIq2kGQgggAACCCCAAAIIIIBAfgTmz54vI4eMsi9Wo0YN2bp1a34uzlUQQAABBBBAwBaoWbOmbNu2zf7nEeNuk4t6XmSckOkLEsL2Qt24DqZCCIRDQNORumOP18NT8Mf09SVeMSgXDgECP+HoJ2oZrMCyJS/KoD6DUiqxdOlSad26dbAV4+4IIIAAAkYILFu2TNq0aZNSlwkPTZDW7c4xon5UIl4Cps+vxas38t/asM1PEvjxOQbCGPjRJr/y0mrp36N/idZfeeWVMn36dL6a4HNcUBwBBBBAwJuAfq2hb9++MmPGjBIXmDpnqrQ4u7m3C1MKAQQQQAABBBBAAAEEEIiwwLff7JbGNRuL/jdV4liwYIF07tw5wq2maQgggAACCBRXYOHChXLhhRfaN9UvkK/buk4qHnxQcSuSxd1MX5AQthfqWZBzCgIIlBTQXX52iIj+Xz/H6v/u+PNKNhch8JONEucUSoDAT6FkuW6UBJy7+3Tr1k2eeOKJKDWRtiCAAAII+BTo3r27zJ07174Ku/z4BKW4ZwHT59c8N4yClkDY5icJ/PgcuGEN/Giz3b6aoD/XrVLvuecevp7gc2xQHAEEEEAgNwH9SsPgwYNTtmZNXIGvNeRmydkIIIAAAggggAACCCAQP4HbbrhNFs192m54kyZNZO3atfGDoMUIIIAAAggUSKBp06by2muv2Vfv1K2jjJr4vx32CnRbT5c1fUFC2F6oe+oECiGAgAroDj+6008+jqyCPwR+8kHNNbwKlAz8vCqVq1TyejnKIRA5gU1vbpJu53VPaddbb70ldevWjVxbaRACCCCAgHeBt99+W+rVq5dygbnPPSF1GtTxflFKIuBBwPT5NQ9NokiSQNjmJwn8+By+YQ78aNN1p58b+94oP3z/QwkJ/YrCjTfeyH9Y+RwjFEcAAQQQKF1A/0Nt/PjxKV9nSJQoX6G8jJ8+np19GEQIIIAAAggggAACCCCAQAaBLZvfl4taXZRy1qxZs6Rnz57YIYAAAggggIJtDWgAACAASURBVIBPgdmzZ0uvXr1SrjJ/+Xw5sfYJPq9cmOKmL0gI2wv1wvQSV0UgFgK/FpG/5mGXn2Qs/arBzSLi+nUDAj+xGFfGNpLAj7FdQ8UMERhz61h5fObjdm3atWsnixcvNqR2VAMBBBBAwCSB9u3by5IlS+wqXdL7Erl59FCTqkhdYiBg+vxaDLqgoE0M2/wkgR+fwyHsgR9t/rYt22T4wOGiiwLcDv0PrB49ekinTp3kF78wfsj47FGKI4AAAggUQ2Dfvn2yaNEimTNnTsp/oCXfW1+W3zHpDqlxYo1iVIl7IIAAAggggAACCCCAAAKhFxjS7yZ5/unn7XYceeSR8v7778uvfvWr0LeNBiCAAAIIIBCUwHfffScnnHCC/PWvumb9P0fbjm1l3LS7g6pSxvuaviAhbC/UM4JzAgIIlCZwh4jcWgCiV0RkuDP4Q+CnANJcMmsBAj9ZU3FiTAXObtBKtv9tu936BQsWSOfOnWOqQbMRQAABBEoTWLhwoVx44YX2KUf89gh56c3loCFQVAHT59eKihHBm4VtftL49IbpEzJRCPwk/hw6v6Tg/PNZoUIFadmypTRu3Fjq1Kkjv/vd7+Swww6zFgwQBIrgv81oEgIIIJAHAQ326Avxzz//XD755BPZtGmTrFu3TlasWCHff/992jvwZYY84HMJBBBAAAEEEEAAAQQQiJ3AJx9+Iu2atU9pd+/evWXGjBmxs6DBCCCAAAII5EvgyiuvlJkzZ6ZcbsmaxfK7P/wuX7fI+3VMX5AQthfqee8gLohAvAQKsctPsmBK8Mf09SXx6vr4tdYZ+Fm75VWpVKVS/CBoMQIuAvox6o5ndbJ/o2vQdB0B680YLggggAACbgK63kzXJSevLXt65SI+Gs1wKaqA6fNrRcWI4M3CNj9J4MfnIIxS4Ecp1q/dINPumSYbN2z0KUNxBBBAAAEEcheo37C+9BvcTxo1bZh7YUoggAACCCCAAAIIIIAAAgjIlHFT5IGJD6ZITJs2Ta6++mp0EEAAAQQQQCBHgQceeED69euXUurqG66SAUMG5Hil4p5u+oIElxfqxQXibgggEEWBVSIyYsDEl19Nbty13U6PYltpk6ECBH4M7RiqZYTAvMfmyR1DR9t1adeunSxevNiIulEJBBBAAAEzBdq3by9LliyxKzd87K1y8aUXm1lZahVJAdPn1yKJXsRGEfjJM7bpX2CJWuAn0X3Llrwocx+eS/Anz+OZyyGAAAIIuAto0KfbFd2kdbtzIEIAAQQQQAABBBBAAAEEEPAp0PXcrrL5rXdTrvL888/Lueee6/PKFEcAAQQQQCA+Ai+88IK0bds2pcG1650kT77wpPEIpi9IIPBj/BCiggiEVuC3v68rDdtcJocfe5LVBgI/oe3KUFacwE8ou41KF0lgxKDbZeETC+27jR07Vm666aYi3Z3bIIAAAgiEUeDuu++WoUOH2lXv3L2zjJxwexibQp1DKmD6/FpIWY2pNoGfPHcFgZ88g+Z4uU1vbpIX/rhUVi1bJdv/tj3H0pyOAAIIIIBAeoEjfnuEnNn6TDm3Qxup06AOVAgggAACCCCAAAIIIIAAAnkS2LL5felyThfZt2+ffcXy5cvL0qVLpXnz5nm6C5dBAAEEEEAgugKrV6+WNm3ayA8//GA38he/+IU89eJTcmLtE4xvuOkLEgj8GD+EqCACoRU4quYpcsrZPQj8hLYHw11xAj/h7j9qX1iBnu17pXx0WueoWrduXdibcnUEEEAAgVALLFu2zJqbSRz6MenZi2eFuk1UPlwCps+vhUvTvNoS+MlznxD4yTOoj8tt27JN3n7jbfng3a3y6cefyo6/75BdX+2SH3/4MWXxgI9bUBQBBBBAIGIC+hK8XPlyUqlyJTn8N4f/P3v3Aqf1nP///9XMNNNIpZLdwmZ9ZbLRwZlJOaRQSYTa6YBSqWSnfqioVDpoNzkUIl900onUFgpLTJHDki1J66vsrijVKqkZc/jdXu9cl7muuY7z+Xzm+nyu6/H5/7vJXJ/36f5+j/3/P9fn+X3J70/5vZx2RlNpdU4ryWmWk2SrZTkIIIAAAggggAACCCCAgHsEli9eLqOG3hMwIQ39LF26lEo/7tkmZoIAAggg4EIBrezTrVu3gLCPTnPSIxOlyw1dXDjjilNy+wsJBH48cYyYJAJeE1glIuOGPPjm++UnToUfr22jt+dL4Mfb+8fsnRW4/Oz2Af+Hpr/44gtp0qSJs4PSOwIIIICApwW2bdsmp556qn8N+n9Y+rUP13h6TUzeWwJuf77mLU33zZbAj817QuDHZlC6QwABBBBAAAEEEEAAAQQQQAABBBBAAIGUEHjqkafkoUkPV1jrY489JrfddltKGLBIBBBAAAEE4hF4/PHHZdCgQRWa/GnUHXLr0Fvj6Sqh97r9hQSvfaGe0M1kcAS8L3CMiPxLRI52aCkvi8hYEflQ+3f7+yUOGdCtSwQI/LhkI5iGKwXOPvkcOfTTr9Uz9+/fL7Vq1XLlXJkUAggggIA7BA4cOCC1a9f2Tyb7qGz58P8+cMfkmEVKCLj9+VpKbIKDi/Ta88lqDlrY0rXbH8gs/CDwof915wy1Zd10ggACCCCAAAIIIIAAAggggAACCCCAAAIIWBWYMXWGPP7gExW66devn0yfPl2OPtqp9+6szpz2CCCAAAIIVJ3Ajz/+KPn5+TJ79uwKg942bKAMuWtI1U3GhpHc/kKC175Qt2FL6AKBVBYYJyJjHAB45Zd+TdDHd7n9/RIHHOjSRQIEfly0GUzFdQKnNzxDysrK/PMqLS2VatVc/9qi6xyZEAIIIJBKAvq/G2lpaf4l6/9ubNr5j1QiYK0JFnD787UE83h+eK89n3T9/5ez2x/IEPjx/O8sC0AAAQQQQAABBBBAAAEEEEAAAQQQQCCpBcJV+jnxxBPl/vvvl969eyf1+lkcAggggAACkQTmzJkj9957r/zrX1qAIvDyWmUf3+zd/kKC175Q5zcIAQQqLeBEdZ9XRWS0r6JP8Mzc/n5JpSVp6AmBVqceLQf3H/bPtWDzO1K3fl1PzJ1JIuC0QLPfnh4wRPnwj9Nj0z8CCCCAgHcFgsOhm7/d5N3FMHPPCbj9+ZrnQF02Ya89nyTwY/EAEfixCEhzBBBAAAEEEEAAAQQQQAABBBBAAAEEEHBcYPni5XLPHfcG/F9T9Q2am5srf/rTn6Rbt26Oz4MBEEAAAQQQcIvA0qVL5aGHHpJ169ZVmJK+UDLx4fulyw1d3DLduObh9hcSvPaFelz43IwAAuUFxorIfTaRrP6lr/ci9UfgxyZtuqmUAIGfSrHRKEUECPykyEazTAQQQMBmAQI/NoPSXVwCbn++FtdiuLmCgNeeTxL4sXiICfxYBKQ5AggggAACCCCAAAIIIIAAAggggAACCFSJwOZPP5P7R0yQT//+j5Dj5eTkSF5enlx77bXSrFmzKpkTgyCAAAIIIFCVAps3b5YXX3xR5s+fL1u3bg05dPMzz5B7p4yWZs3/UJVTs3Ust7+Q4LUv1G3dHDpDIHUEjhYRLZ2mVX6sXGtERINDEYM+vgEI/Fihpq1VgZanHi0/UeHHKiPtk1SAwE+SbizLQgABBBwWIPDjMDDdRxRw+/M1ts+agNeeTxL4sbbfQuDHIiDNEUAAAQQQQAABBBBAAAEEEEAAAQQQQKBKBWZMnSGPP/hExDE1/HPRRRfJmWeeKX/4wx+kcePGcuyxx0rNmjUl+Eu2Kp08gyGAAAIIIBBFoKysTA4ePCjff/+97NixQz777DP5+9//Lu+8807YkI+vy9uGDZQhdw3xvLHbX0jw2hfqnj8QLACBxAiMEZFxFoZ+TUS0j5iCPr5xCPxYEKepZQECP5YJ6SCJBQj8JPHmsjQEEEDAQQECPw7i0nVUAbc/X4u6AG6IKOC155MEfiweaAI/FgFpjgACCCCAAAIIIIAAAggggAACCCCAAAJVLvDlF1/KrIeelFUvrqrysRkQAQQQQAABtwl0vLajDPhTf/mfU//HbVOr1Hzc/kKC175Qr9Qm0AiB1BawUt3ndREZHW/Qx8dN4Ce1D16iV0/gJ9E7wPhuFiDw4+bdYW4IIICAewUI/Lh3b1JhZm5/vpYKe+DkGr32fJLAj8XTQODHIiDNEUAAAQQQQAABBBBAAAEEEEAAAQQQQCBhAps//UwWPbtQXnx+mWhFBC4EEEAAAQRSRUBfGrm2R1e58abu0qz5H5Jq2W5/IcFrX6gn1eFgMQhUjcC9IjIhzqHeEJH7RKQgznYBtxP4saJHW6sCBH6sCtI+mQUI/CTz7rI2BBBAwDkBAj/O2dJzdAG3P1+LvgLuiCTgteeTBH4snmcCPxYBaY4AAggggAACCCCAAAIIIIAAAggggAACCRfY/8MBeXX5K/LGq3+TdW+uI/yT8B1hAggggAACTgjoiyK5l+TKZVdcKld0uVJq16nlxDAJ79PtLyR47Qv1hG8oE0DAWwLxVvf5m4iMtRr08RER+PHWYUm22RL4SbYdZT12ChD4sVOTvhBAAIHUESDwkzp77caVuv35mhvNvDQnrz2fJPBj8XQR+LEISHMEEEAAAQQQQAABBBBAAAEEEEAAAQQQcJVAUWGRfLThI9n0ySbZ9vk/5V/bv5bvdu6SH/77gxQeLiQM5KrdYjIIIIAAAsEC+jJIVo0sqXNMHflNw+PkxJN+J02aniKntzxdzjrvLMnMykx6NLe/kOC1L9ST/sCwQATsFRglIhNj6PJNERljV9DHNx6BnxjkucUxAQI/jtHScRIIuDnwM2HCBBkzRv8n6cg1YMAAmT59umRnZyeBfGov4dChQ5Kfny+zZs3yQxQUFEhubm6Vwqxbt06uvPJKOXDggFx88cUyf/58adSokZmD/r1nz56Vmk9OTo6ccsopct5550mHDh2kZcuWkpmZ/P//u5XCqsJGwf9NmTdvnuTl5dk2Az1PrVu3Tpn/ZhH4se3o0FElBNz+fK0SS6JJOQGvPZ8k8GPx+BL4sQhIcwQQQAABBBBAAAEEEEAAAQQQQAABBBBAAAEEEEAAAQQQsE3A7S8keO0Ldds2ho4QSH4Bre6zXUTqR1jqGyIyTkTecYKDwI8TqvQZq0CFwM9n70jdenVjbc59CCS1AIGfpN7eKl9caWmprF27Vv75z3/KrbfeGnZ8twR+NEA2bNgwM08NIE2ZMsUfzLES+AleuAaANLx23XXXSVZWVpXvCwMeEahs4Gf37t2yYMEC6dixowlyhbsI/GziqCFQZQJuf75WZRBJOpDXnk8S+LF4EAn8WASkOQIIIIAAAggggAACCCCAAAIIIIAAAggggAACCCCAAAII2Cbg9hcSvPaFum0bQ0cIJL/ASBGZFGaZBSKin+s/HbsI/DhGS8cxCBD4iQGJW1JWgMBPym69rQsvKyuTzz//3ARm5syZI+PHj5fRo0eHHcMNgR+t6jN48GCZO3eumefy5cvl6quv9s/ZzsCPr1MNQalRvXr1bPWns9gE4g38HDx4UBYvXiwPPPCA1KhRQxYtWiQa3gp3Efgh8BPbSeQuOwTc/nzNjjWmch9eez5J4MfiaSXwYxGQ5ggggAACCCCAAAIIIIAAAggggAACCCCAAAIIIIAAAgggYJuA219I8NoX6rZtDB0hkNwC2SLyjYgcE7TMt0VkrIi8VRXLJ/BTFcqMEU6AwA9nA4HwAgR+OB12CCxdulRuueUW0RCNXl4I/GzevFmuv/562bJli7Ro0aJCmMOJwI/aDBo0SKZOnSo1a9a0g54+4hCIJ/Czb98+ufnmm00QTK9QZyR4aAI/BH7iOI7calHA7c/XLC4v5Zt77fkkgR+LR5bAj0VAmiOAAAIIIIAAAggggAACCCCAAAIIIIAAAggggAACCCCAgG0Cbn8hwWtfqNu2MXSEQHIL3C0iU8ot8Z1fgj5vVuWyCfxUpTZjBQsQ+OFMIBBegMAPp8MOgeBwjBcCP+Xn3KtXL5k5c6bUqlXLzxG8pg4dOoj+rH79+hHJiouLTfDp//7v/2TVqlXy8MMPy969ewPazJs3T/Ly8uygp484BOIJ/OzZs8fs0erVq80IBH4qQlerFviK++ZvCfzEcRy51aKA25+vWVxeyjf32vNJAj8WjyyBH4uANEcAAQQQQAABBBBAAAEEEEAAAQQQQAABBBBAAAEEEEAAAdsE3P5Cgte+ULdtY+gIgeQV0Oo+X4vIsSJS8EvQ52+JWC6Bn0SoM6ZPgMAPZwGB8AIEfjgddgh4LfBTVFQkI0aMkOnTp5vlP/jgg5Kfnx9AUdnAT7Dnpk2bpF+/frJhwwb/R+3atZM5c+ZIw4YN7eCnjxgFCPzECBXjbQR+YoTiNkcE3P58zZFFp1CnXns+SeDH4uEk8GMRkOYIIIAAAggggAACCCCAAAIIIIAAAggggAACCCCAAAIIIGCbgNtfSPDaF+q2bQwdIZC8AneKSJdfgj5vJHKZBH4Sqc/YBH44AwiEFyDww+mwQ8BrgZ9vvvnGVG956623TFWfV155RXJzcwMo7Ar8aKfLly8XrSKklX9815o1a+Tyyy+3g58+YhQg8BMjVIy3EfiJEYrbHBFw+/M1RxadQp167fkkgR+Lh5PAj0VAmiOAAAIIIIAAAggggAACCCCAAAIIIIAAAggggAACCCCAgG0Cbn8hwWtfqNu2MXSEQPIKtBKRj92wPAI/btiF1J0DgZ/U3XtWHl2AwE90I+6ILuC1wM+6devkyiuvNAGciy++WHT+jRo1ClionYGf77//3gR+Xn31Vf8YkyZNkpEjR0bH5Q7bBAj82EZpOiLwY68nvcUn4Pbna/GthruDBbz2fJLAj8UzTODHIiDNEUAAAQQQQAABBBBAAAEEEEAAAQQQQAABBBBAAAEEEEDANgG3v5DgtS/UbdsYOkIAAccFCPw4TswAEQQI/HA8EAgvQOCH02GHgNcCP9OnT5dhw4aZpefn58uUKVMkMzMzgMLOwE9RUZGMGDFCdFzfNWjQIJk2bZrUqFHDji2gjxgECPzEgBTHLQR+4sDiVtsF3P58zfYFp1iHXns+SeDH4gEl8GMRkOYIIIAAAggggAACCCCAAAIIIIAAAggggAACCCCAAAIIIGCbgNtfSPDaF+q2bQwdIYCA4wIEfhwnZoAIAgR+OB4IhBcg8BPapqysTP7973/LypUrTVWWjRs3yo4dO8zNrVq1khYtWshVV10lHTp0kNq1a8d8xIJDJAUFBZKbm2vaFxcXy4YNG2Tx4sXy/vvvy3vvvWd+npOTY8bs0qWLGTOe8cpPrLS0VD7++GN56aWXZO3atfLJJ5+YCjfa/wUXXCA9evSQiy66SLKzs00zrYLTunVrfxfz5s2TvLw8/78HhyciIQwYMMCEXXx9Hzp0yARtZs2a5W9W3uLgwYPy1ltvydKlS+Xdd9+VrVu3+u11jl27djVzzsrKitned6OuefDgwTJ37lzzo+B1+e6zM/CjfQZ7BZuUX0iwj54znU/9+vVl+/bt8sgjj8iLL75ozqSeDTW54YYb5LzzzpOMjIywJtqvnrFly5YFnLF69erJOeecY86i2v7hD3+QtLS0uG19DTTgpOdL91D3b8uWLf499J3p0047Tdq2bWt+h/QMVma88r+nL7/8sqxfv1727t0rjRs3NpWb9Ly2adPGf06iBX70nN14443m9z2Wq/yZDfU7U36Pda5ffPGFLF++XNasWWP89Syq/YUXXmh+t6+++mo5/vjjYxnaFfcQ+HHFNqTsJNz+fC1lN8amhXvt+SSBH4sbT+DHIiDNEUAAAQQQQAABBBBAAAEEEEAAAQQQQAABBBBAAAEEEEDANgG3v5DgtS/UbdsYOkIAAccFCPw4TswAEQQI/HA8EAgvQOCnoo0GKsaOHStz5syJenT0Zf17771X+vfvLzVr1ox6f7jAj4YjRo8ebQJGkS4db/z48dKvX7+4wi6x9q+hD612c8kll5jwRFUHfjSwsmTJEhk3blxAQCSUic71oYceMsGf4OBBJMPyoQ4Nneh4zZo1q9DEzsBPSUmJ2d/Jkyf7x9F91J+FukIFfjSY9Pbbb5vKRL7wWXBbDZNoaCT4KiwslBdeeMGcHV94KpJRp06dzB5omCgeWw1qPfvss/Loo4/GNI5vDpUZb/fu3aZC0mOPPWaCM+Eu7fvPf/6zNG3atELoKjjs5VTg5/vvvzf/nYj235RatWrJ7bffbqpB6d/dfhH4cfsOJff83P58Lbn1nV+d155PEvixeCYI/FgEpDkCCCCAAAIIIIAAAggggAACCCCAAAIIIIAAAggggAACCNgm4PYXErz2hbptG0NHCCDguACBH8eJGSCCAIEfjgcC4QUI/PxqoxVwNBRx5513hg1UhJNs3769zJgxQ5o0aRLxuIUK/Hz33XcRQxyhOrzjjjtk4sSJUUNGWlVEq7lECokE969BAw1RaJUUrY7iu5yu8KOVlDTQMmnSpJh/ZTUANXPmTFOVJdZgilbGue6668wYvXr1Mu1DhSvsDPzs27dP+vbta/bCd4UL5+jnoQI/2j7S2WzXrp0JlDRs2DDA79tvv5W77rrLX9EoVlw10b0YOHBgxKpBvv62bdsmQ4YMMdVrKnPFs5d///vfZejQoaYKVSyXBslmz55t/MeMGRP2TDsR+Ln++utl+PDhMVcN0slpGw1N/eY3v4lleQm7h8BPwugZWETc/nyNTbIm4LXnkwR+rO23EPixCEhzBBBAAAEEEEAAAQQQQAABBBBAAAEEEEAAAQQQQAABBBCwTcDtLyR47Qt12zaGjhBAwHEBAj+OEzNABAECPxwPBMILEPg5YqPBmOeff96EG4KrheTk5JgqMlohRK8tW7bIW2+9VSEUpKGCZ555RrRqTLgrOESiVT/mzp3r70tDFrm5uXLhhRdKZmamfP311/LGG2+ErJYSHMAJNebatWulT58+Feaqa7rsssvkd7/7nVlvQUGB6L2+S+fRpUsX0TF8V/B4q1atkk2bNpmP9Z/l773qqqsCwkI6joZsdE16BQda9Ge6Zq0q5Ls0AKJzbNmypfmRVilSi7179wYstUWLFmbvIrn7GhQVFZnqKdOnTzc/evDBByU/Pz/kdtkZ+NEQTLdu3fxnK1w4xzeRYB8N8dSuXdt/DvSsaR9HHXWUfPDBB8blvvvuM2spH8LQMNmAAQNEw0XlL93fc889V84//3wTdgp1Bnz3a8UnDaxkZGSEPdfhxtE91EpMZ599tj9UpWf63XfflY8//rhCf7qXixYtEj2f4S79/bv55ptlw4YNAbfoWB07djTVmnSf9SxpIMj3+6yfHXvssfLcc8+FPdMajlq4cKFoRSTdg8WLF5vfd710DzQgpuP4rmuvvTYg5Kfjla+K5ZuLhqF8l1ZN0r2rX7++7NmzR15//fWQFhMmTDBnNZJ7WKQq+oDATxVBM0xIAbc/X2PbrAl47fkkgR9r+03gx6IfzRFAAAEEEEAAAQQQQAABBBBAAAEEEEAAAQQQQAABBBBAwD4Bt7+Q4LUv1O3bGXpCAAGnBQj8OC1M/5EEKgZ+CqRuvWNAQwABESHwc+QYhArGaFBBq+hccsklFV661zCAVgPSwM6OHTv8Z6lr164ya9YsadCgQcjzFRwi8d2koYtBgwaJVu4JrtCi4YMFCxbI//t//y8g7KJjPf3001K3bt2QY2nIQAMK5YMRGqTQCicavsnKyvK308CTBjDGjh0rK1euDNlfpIBR8LrGjx8vo0ePDvs7Firw47tZAxXq2r9//woVjHbv3i1Tp06Vv/zlLwF961g69/T09Ii/1998843k5eWZwJaav/LKKyZgFeqyK/Dz0UcfyeDBgwP2QUNeOo9wVYnC+eic9UyqTfn927Vrlzmj5cMoBw8eNJV9tFpTLOdMz8BXX31l7DVAVb7Nk08+Kd27dw/pVFJSYvZk1KhRAW30nOk8NagUfOlYmzdvNmexfNUjvW/atGkVgku+9vv375fbb7/dVDIqPz+tfKS/O8Fj7dy504S6gs+Lr22kM61hHN2j1atXm9tjCSMFB37Kr7tTp04ybtw40cBP+X3XymIa2NI1bNy40d9EA2xLliwxASa3XgR+3LozqTEvtz9fS41dcG6VXns+SeDH4lmgwo9FQJojgAACCCCAAAIIIIAAAggggAACCCCAAAIIIIAAAggggIBtAm5/IcFrX6jbtjF0hAACjgsQ+HGcmAEiCBD44XggEF6AwI+IhiVuvfVWWbFihR9Kq9vMnDlTjj/++IjHJ1SYQ8MR/fr1CxnmCBX40RCHhjL++Mc/SlpaWsjxQlUgihRYKS4uNgGYSZMm+fvTqjC6prPOOivsmrR6jlYVeeqppyrcUxWBn8aNG5sKLG3btg07x1BBliuuuMJUStIKLpEuDWRceeWVpurLxRdfLLofjRo1CtmksoEfDXD88MMPooErDWrpvMpXJdJglwZkatasGXaq4QI/8VR9CZ5/LOdMJ6Rj6/y0YpDv0tCbriPU74OGhHr06BEQaIr0O1B+0f/9739l6NChpm/fpSE1Pac63+BLKxXp576qPbGsSX8XNESk5zr4qqrATyx7Hip0GEsVr0T+7xuBn0TqM7bbn6+xQ9YEvPZ8ksCPtf2mwo9FP5ojgAACCCCAAAIIIIAAAggggAACCCCAAAIIIIAAAggggIB9Am5/IcFrX6jbtzP0hAACTgsQ+HFamP4jCQQHftZ9ViDHUOGHQ4OAESDwI/Liiy+aije+S4MxzzzzjGiFjViuNWvWSLdu3fwhhHbt2pkKJMGVerSvUIGf4cOHm6ot5Su2hBp337590rdv34CKKBqO6d27d4XbtXrK9ddfL1u2bDGfaTBCQxUaZIp2/ec//zGhijfffDPg1qoI/ESrfOOb0Pvvvy/XXHONaAUXvc444wxZvHixNG3aNOLy4QZ6cQAAIABJREFUpk+fLsOGDTP35Ofny5QpUyQzMzNkm3DVmKL5hftc90Ar7uh+Z2dnR+wmVOAnnoovoc6KrlXH1kpA0a5QlXRmz55tzl/wpUG58ucqWuWp4PavvfaatG/f3v9j/f3RoFRwlSwNeg0ZMkSeffZZ/71aVUir5kRbk7bV/Q4OslVF4Kdjx46idr/97W8jsmslLz0fjzzyiP8+De3pn3CVoKLto9OfE/hxWpj+Iwm4/fkau2dNwGvPJwn8WNtvAj8W/WiOAAIIIIAAAggggAACCCCAAAIIIIAAAggggAACCCCAAAL2Cbj9hQSvfaFu387QEwIIOC1A4MdpYfqPJEDgh/OBQHiBVA/8hAoRxFqdxKcaqg+tRHL11VdXgA9VdeWVV16R3NzcqMe0pKRERo8eLZMnT/bfO378ePOz4GvWrFkycOBA/49vuukmmTFjRsSqMuX7CA5B6WdOB34iBaWC17d7925TEen111/3f1RQUBDRUavCDB482F9NJlr1FDsDPyeffLL85S9/McGYcFWcyq8xVOAnUuWbYJ833nhDNHjjq4QTqUJPuIMX3IeG2jS4UqdOnYAmH3zwgQmHffzxx7J9+3bRszZgwICo59l3w9atW+XGG2+UjRs3mh+1aNFCFi1aJDk5OQF9fPrppyZYp5WT9IonAKX3B4fEop3pPXv2SF5enqxevTrivMpPUitItW7dOmDe4YJSoYA0KNinTx//R+qoIbVoAbGYsW2+kcCPzaB0F5eA25+vxbUYbq4g4LXnkwR+LB7ihR8MCujhunOGWuyR5ggggAACCCCAAAIIIIAAAggggAACCCCAAAIIIIAAAggggEDlBNz+QoLXvlCv3C7QCgEEEiFA4CcR6ozpEyDww1lAILxAqgd+Yg0bRDtDwQGbkSNHyoQJEyQ9PT2gaXCI5OKLLzZVfxo1ahRtCPN58DihAj/BwRZtFy3cEjz4N998Y8IOb731lv8jpwM/4cxCwYQKxKxdu1batGkT1rH8Xjdp0kSWLl0qzZs3D3u/nYEf3yA9evSQu+++24wbqWpLqPXFWu2lrKzMVIwqHwTTs3jPPffEVSkm+AzEYhbTIQ66KdbfweD9iCcApUPG+3thR+AnXrPgwFC/fv3k4YcflqOOOqoytI63IfDjODEDRBBw+/M1Ns+agNeeTxL4sbbfVPix6EdzBBBAAAEEEEAAAQQQQAABBBBAAAEEEEAAAQQQQAABBBCwT8DtLyR47Qt1+3aGnhBAwGkBAj9OC9N/JAECP5wPBMILpHrg57XXXpP27dv7gTp27GgqwNStWzeuY/P2229L27Zt/W3CVUMJDi3E+0J/cPtQgZ8dO3aY6jfr168384k3dKBtDh8+LMOHD5fHHnvMvyanAz/PPfec9O7dOyb3UIGYaKGmFStWmAo7eoXbn/KDOxH40f5r1aolkyZNMhWYMjIyQq63MuvzdRQq2LJw4UJTRSee66effpI77rjDVPXxXeEqV8XTb/C9sQR+QlW3evDBByU/Pz+uobU61qhRo2I603YEfrRq1YIFC6RBgwYxzTM48NOhQwcTCKxfv35M7av6JgI/VS3OeOUF3P58jd2yJuC155MEfqztN4Efi340RwABBBBAAAEEEEAAAQQQQAABBBBAAAEEEEAAAQQQQAAB+wTc/kKC175Qt29n6AkBBJwWIPDjtDD9RxIg8MP5QCC8QKoHfoIr5uTm5soVV1wh1atXj+vY/Pvf/5YZM2b424Sr3BMcIhk0aJBMmzZNatSoEdN4sQR+PvroI+ncubPs3LnT9Blv6MA3kXjCEbHMq/wCrQRatJ942xcVFcmIESNk+vTpZhqxVLwJXlM84Qud3/79+2Xjxo0msLFs2TJTYcZ3aehH53LLLbeErLoTan1r1qyRyy+/POo5CVWdaciQIXLCCSdEbVv+hp9//lleffVV0RCK73riiSdkwIABcfUT6mbdjy+//NJUkHrhhRfkjTfe8N/WokULWbRokeTk5Ph/Fip8VJkQk/bbvXt3f7+RQmJ2BH7iOTM6KQI/lo8WHaSQgNufr6XQVjiyVK89nyTwY/EYLPxgUEAP150z1GKPNEcAAQQQQAABBBBAAAEEEEAAAQQQQAABBBBAAAEEEEAAAQQqJ+D2FxK89oV65XaBVgggkAgBAj+JUGdMnwCBH84CAuEFUj3wo8GPMWPG2H5EQoUWdJB4gzHBE4ulfXC1oXhDB74xg8dyusJPQUGBaOAqlivewE/5EIyGbV555ZWoY1kJ/JRfQ1lZmam2NHjwYBMA8l2NGzeWpUuXytlnn11hyaHWF6tPcMWcWDxjvSdURalwbUtLS+WHH34QrTi1e/du2bRpk3z66afG4OOPPw47ZKjfneDwjTaO1aP8QMGBGqcDPxqO0mBXdnZ2TMQEfmJi4iYEjIDbn6+xTdYEvPZ8ksCPtf2mwo9FP5ojgAACCCCAAAIIIIAAAggggAACCCCAAAIIIIAAAggggIB9Am5/IcFrX6jbtzP0hAACTgsQ+HFamP4jCRD44XwgEF6AwE/yBX6Cgyrxhg58pyWZAj8apLjyyitNlZ1w1ZeCf0vsCvz4+l27dq306dPHBGB819ChQ2Xq1KmSlZUVMLxXAz86b63a88wzz5iqPXv37o37P78Eflr7zSob1osbvZINqlULfMV987ebKtkTzRCIX8Dtz9fiXxEtygt47fkkgR+L55cKPxYBaY4AAggggAACCCCAAAIIIIAAAggggAACCCCAAAIIIIAAArYJuP2FBK99oW7bxtARAgg4LkDgx3FiBoggQOCH44FAeAECPwR+wp2OZAr8aJWVYcOGmaXm5+fLlClTJDMzM+J/GuwO/BQXF8vYsWNl0qRJ/nHPOussWbhwoZxyyikBc/Fa4Eer+fztb3+TUaNGyQcffBDzf3Lr1asnrVq1ks8++0x27txp2hH4IfAT8wHixpQWcPvztZTeHBsW77XnkwR+LG46gR+LgDRHAAEEEEAAAQQQQAABBBBAAAEEEEAAAQQQQAABBBBAAAHbBNz+QoLXvlC3bWPoCAEEHBcg8OM4MQNEECDww/FAILwAgZ/AwM/48eNl9OjRjh2Z4BBJvOPF0v7tt9+Wtm3b+tdQ2SohyRL40ao+gwcPlrlz5xqTefPmSV5eXtQ9tjvwowO+9tpr0r59+4CxCwoKJDc3N+BndgZ+QgVooi4+jhs0yPTEE0+YsI9ah7saN24szZo1MwEfDTrpP0844QT58ssv5cYbb5SNGzeapgR+CPzEcfy4NYUF3P58LYW3xpale+35JIEfi9tO4MciIM0RQAABBBBAAAEEEEAAAQQQQAABBBBAAAEEEEAAAQQQQMA2Abe/kOC1L9Rt2xg6QgABxwUI/DhOzAARBAj8cDwQCC+Q6oGfyZMnm6CC7xo0aJBMmzZNatSo4cixiSWwE2ngWNq/9957JlTiC1+0a9dOFixYIA0aNIhrTcE2kYIyscyr/OBWAi3aT6j24ea3detWf6CkSZMmsnTpUmnevHlUCycCP+vWrZPWrX8NdOgkQs3bis8///lP6d69u3z00UdmjbVq1ZI1a9bI+eefH3XNlblBK/v07NnTX6FH+9DKPT169JBOnTrJ6aefLscdd1zYikrl90fbhgr8xLPfkdYQHLiKdKb37NljgmGrV682XcYSnAre3wEDBohWl8rOzo6JNrh9ZcN6MQ1mw03VqgW+4r7520029EoXCMQm4Pbna7GtgrvCCXjt+SSBH4tnmcCPRUCaI4AAAggggAACCCCAAAIIIIAAAggggAACCCCAAAIIIICAbQJufyHBa1+o27YxdIQAAo4LEPhxnJgBIggQ+OF4IBBeINUDP4sWLTLhCN91xRVXmEowxx57rCPHJt5gTPAkYmkfHPiIJ+TiG6+oqEhGjBhhwgq+y6uBnxUrVkiXLl3MMrp16yazZ8+WOnXqRN1frwZ+9u3bJ7169ZJVq1bFtHdRISLccPDgQRkyZIg8++yz/ru0WtGsWbNMNZ9YrlgCP2VlZTJu3Djzx3dNmDBB7rnnHgkOnUQaU+c1cODAmFwI/ETfPQI/0Y24wzkBtz9fc27lqdGz155PEvixeC4J/FgEpDkCCCCAAAIIIIAAAggggAACCCCAAAIIIIAAAggggAACCNgm4PYXErz2hbptG0NHCCDguACBH8eJGSCCAIEfjgcC4QVSPfCjVVA6d+7sr07SsGFDeemll+Tcc8+N69i8+OKLcv/990vjxo3lzDPPNGGHjh07SlZWVkA/sQR2Ig0cS3ut7DN48GATXPJdL7zwglx77bUxr+mbb74x1U3eeustfxsvBn5KSkpk9OjRotWK9IonJOJE4Ce4wozOqaCgQDQkU/6yUuEnVFhr6NChMnXq1ArnMdKB0OCQVqj5/vvv5bTTTpNTTjnF/K7oP33Xp59+akJU27ZtMz/SakJaQUkrTMV6vf3229K2bVv/7eEq6QSH8+IJb2nn8VYJIvATfQcJ/EQ34g7nBNz+fM25ladGz157Pkngx+K5JPBjEZDmCCCAAAIIIIAAAggggAACCCCAAAIIIIAAAggggAACCCBgm4DbX0jw2hfqtm0MHSGAgOMCBH4cJ2aACAIEfjgeCIQXSPXAj4Ya+vbtK8uWLfMjjRo1ylQSycjIiOno7N+/X26//XaZM2eO//78/HyZMmWKZGZmBvQRS2An0qCxttfKPMOGDfN3ddNNN8mMGTOkZs2aMa1pzZo1Jsih4SHf5cXAz86dO6V3797y+uuvm2Xoui6//PKYDOwO/Gj4SM+Vho58V7hwi5XAj/atAbTrrrvOP44GdhYuXCjNmzePae0+q/JnQMNwf/3rX+Wss87y9xEcYLrwwgtlwYIFJvgWy6WVe/SsDh8+PKpJcCUgnY+uqU2bNrEMJZs3b5brr79etmzZEtOZJvATnZXAT3Qj7nBOwO3P15xbeWr07LXnkwR+LJ5LAj8WAWmOAAIIIIAAAggggAACCCCAAAIIIIAAAggggAACCCCAAAK2Cbj9hQSvfaFu28bQEQIIOC5A4MdxYgaIIFAh8LOlQI6pewxmCCAgIqke+NHAwSOPPCJ/+tOf/OdBwwrPPfdcQNWRSIdFQwf9+/f3h2O0ysnzzz9vKvwEX7EGdsKNF2v74HBDPJVXdu/ebSq7lA9B6Xy8GPhZt26dXHnllWZv4g2j2B34+fDDD02IaseOHf7tDRfEshr42b59u/Ts2VN0/b5r0KBBpspPLKGvUGfgxhtvlCeffFJq167t73PFihXSpUsX/79rGEh/H8pXAYr0u6MVgrp37x4QwgkXgiosLJS77rrL/L76Lg1zPfroowFzCjVecXGxjB07ViZNmhTwcaQzTeAn+v9EEviJbsQdzgm4/fmacytPjZ699nySwI/Fc0ngxyIgzRFAAAEEEEAAAQQQQAABBBBAAAEEEEAAAQQQQAABBBBAwDYBt7+Q4LUv1G3bGDpCAAHHBQj8OE7MABEEWjY5Wn46cNh/xzoCP5wXBPwCqR74UYhQ4YjzzjtPZs6cGVDNJNSx2bRpk/Tr1082bNjg/1iriMyaNUvq1q1boUmsgZ1wRzTW9qECDrqm2bNny+mnnx72N+DgwYMmFBEcjNAG8QR+Ro4caSrZpKenhxzLaqAlVPtQ8ytf6Shc1aVYrTt06CDqX79+/bj/C6IBLA1RlQ/gaAhr7ty5AYEZX8dWfUIF2bTv++67z4RmsrOzw65BgzUPPvigaKUr3xVuru+99560b98+oBKUrikvL0+CwyDBA4Yy0XvOOOMMWbx4sTRt2rTCHEOFpqKtqbS01FQd0sBT+YpV0c50cOCnSZMmsnTp0ohVknR/W7du7Z+37rmewUje5RcZ3N7KmYv7kFaiAYGfSqDRxDYBtz9fs22hKdqR155PEvixeFAJ/FgEpDkCCCCAAAIIIIAAAggggAACCCCAAAIIIIAAAggggAACCNgm4PYXErz2hbptG0NHCCDguACBH8eJGSCCAIEfjoebBN752zuy5R+fS4+be0it2kcnfGoEfo5sQXCVHv2ZVvoZM2aMaGWT4KooGop44YUXZPz48bJ161b/PkarDhRrYCfcwYin/bZt26RXr14BYaScnByZPHmyXHXVVZKVleUfRgMiX331ldx7772mOlGoK1LgJ7jSS7RwkdVASyyBHw13DB482IRq9Io0/1DrtVLhRz33799vzoaGTXQOe/fuDRgmUnUaqz46ULhKTT169JDRo0ebQE1wYEPDb1oJZ86cOQFzDVcdaOfOnaLreP311wN+B+6//37R4Fv5M+a7YdeuXaaC1pQpUyqY+O4pKCiQ3NzcCtuiQbZp06bJiBEjKliOGzdOTjrppICf6x48/PDD8uc//7lC2Cfamfjhhx9MmE9DPr5Lg3DDhg0LuS69h8DPpoT/bxoTSB0Btz9fS52dcGalXns+SeDH4jkg8GMRkOYIIIAAAggggAACCCCAAAIIIIAAAggggAACCCCAAAIIIGCbgNtfSPDaF+q2bQwdIYCA4wIEfhwnZoAIAgR+OB5uEtBqE9deep38++t/S9fuXeXmQTdJoxMaJWyKXgr82IEUruJGuCCBjlmvXj257LLLpGXLlqZizY4dO+Tll182/yx/aRWUBx54QPr37x+2sk08gZ1Q6423/fLly03oJ7iyiQZ/dE2/+93vzGcasFi7dq1/SF2LViXRcIbvihSY+eijj6Rz586iARDfpX2omfaj1VE0LFG7dm3zsdVASyyBHw3baFhr48aNZvxo1VmCvYOt7Th/vj40EPXMM8/IaaedFrJbqz6+Trds2SI333xzQOjL91mrVq2kXbt2pmJRUVGR2f833nijwny0gs/jjz8uJ598coXPNNikVaP0zAdfesYuuOACf6UerZjzzjvviFYFKn+dc845JlD31ltv+X+sc2nTpk1IG61CpVWKHnvssQq/fxoSuvDCC83v3yeffGLWExy0Kt8o0plWEw0WaYWe8peuS4N9emn4R6vw+C4CPwR+7PzvBH1FFnD78zX2z5qA155PEvixtt9C4MciIM0RQAABBBBAAAEEEEAAAQQQQAABBBBAAAEEEEAAAQQQQMA2Abe/kOC1L9Rt2xg6QgABxwUI/DhOzAARBAj8cDzcJrD+rfVya/cjL8inpaXJZVddJrfe3k+atWhW5VMl8PMruYZ+nnjiCRk1alTIaiCRNkfDLRpoGThwoGRkZIS9Nd7ATnBH8bbXQMaiRYtMpZtIwYfy42iYYcKECSac8dRTT/k/ihSO2Ldvn2iYasmSJSHXfvHFF4vOvVGjI+E2q4GWWAI/5asOdevWzQRT6tSpE/PvmFOBHw2lPPLII3LmmWeGnYtVn/Ida6WnIUOGyJo1a2Jeu+9GDfvMmDHDBKbCXRrAueeee0wlnXivW265RSZOnGjCT/p757u0ApBWDgp36VnWME758xltbHXX8Jv+jvquaFWfwgXmfO31vxd67n0XgR8CP9HOIZ/bJ+D252v2rTQ1e/La80kCPxbPKYEfi4A0RwABBBBAAAEEEEAAAQQQQAABBBBAAAEEEEAAAQQQQAAB2wTc/kKC175Qt21j6AgBBBwXIPDjODEDRBAg8MPxcKPArTfeKuvXvhswtZbntJRet/aSK67+tWKE03Mn8BMorAGZjz/+WO6//35ZtmxZTPydOnWScePGiVZMqVYt8iuf8QZ2gidQmfa+NY0dO1ZWrlwZcU2+MIpWnsnPz5dZs2b571+4cKGpmBPu0io/GizasGFDhVuCK+xYDbREC/yUlJTI6NGjZfLkyWYuGmDSUEq0/Sk/cbsDP1oZ5vbbb5ebbrrJVLSJdFn1Ce5bQzlPPvmkCeUEV6YKNQ+tanXvvfeayj3R5qrtdb4aftHfm1iCZVoV5+6775a2bdua0GP5cJb2F64SV/m5FhYWygsvvCDjx48XreYU6fIFi7788ktp3bq1/9ZogR9d19SpU+W+++4L2f3IkSPN2dKKQnoR+CHwE9P/aHCTLQJuf75myyJTuBOvPZ8k8GPxsBL4sQhIcwQQQAABBBBAAAEEEEAAAQQQQAABBBBAAAEEEEAAAQQQsE3A7S8keO0Ldds2ho4QQMBxAQI/jhMzQAQBAj8cDzcKbPt8m1xzcdeQUzvxpBOlz8A+0rV7V6lRI8vR6RP4Cc1bWloq27dvN0GEtWvXypYtW/yhAq2A06xZMxNW6Ny5s2iQQ0MLsVyVCeyU79dKe61gpGGcVatWyZtvvinvvfee6Vrnf8EFF8gf//hHadOmjWRlZVW6As/u3btlzpw58sorr8j7778fUClJK8xcfvnlZkyrgZZogZ/vv//eVHN59dVXzXjlx45ln/QeK4EfrfjUsmVLOf744+XCCy8UDVI1b948YvWn8vOy6hNujRr80VCKVq75xz/+IZ988ol/j84//3xp2rSpaDWkiy66SGrXrh0rlf++Xbt2yV//+ld5/fXXTXDOF8TR35kWLVrIJZdcIhr2Cf6d+eqrr6RHjx7+sJgGzjRgpmbRrv3798vLL79s1lR+TF1Pu3btTEjtD3/4g/kdDQ7kRAv86Nj63wKtdvXss8/Ku+++GxAu0jM2c+ZM0f3Wi8APgZ9o55XP7RNw+/M1+1aamj157fkkgR+L55TAj0VAmiOAAAIIIIAAAggggAACCCCAAAIIIIAAAggggAACCCCAgG0Cbn8hwWtfqNu2MXSEAAKOCxD4cZyYASIIEPjheLhVYNTQe2T54uVhp3dM3WOk+83dJa9vntSrX9eRZbg58OPIguk0JoEDBw6Yaj1z584192ugQUMzGqLgQgABBFQguGLW5m8J/HAyqk7A7c/Xqk4iOUfy2vNJAj8WzyGBH4uANEcAAQQQQAABBBBAAAEEEEAAAQQQQAABBBBAAAEEEEAAAdsE3P5Cgte+ULdtY+gIAQQcFyDw4zgxA0QQIPDD8XCrwHc7d8mlrS6NaXrd8q6TvkP6yu9+/7uY7o/1JgI/sUql1n1aqUcr/milFr20OsuiRYtMZRYuBBBAQAUI/HAOEing9udribRJhrG99nySwI/FU0fgxyIgzRFAAAEEEEAAAQQQQAABBBBAAAEEEEAAAQQQQAABBBBAwDYBt7+Q4LUv1G3bGDpCAAHHBQj8OE7MABEECPxwPNws8NCkh+WpR56KaYr6cnWbdm3k5ttuknMuPCemNtFuIvATTcibn0+cOFHeeOMNOe2006RZs2ZyxRVXyMknnxzzYt5//3255pprZOfOnaZNx44dTbWfunWdqTQV88S4EQEEXCNA4Mc1W5GSE3H787WU3BQbF+2155MEfixuPoEfi4A0RwABBBBAAAEEEEAAAQQQQAABBBBAAAEEEEAAAQQQQAAB2wTc/kKC175Qt21j6AgBBBwXIPDjODEDRBAg8MPxcLPAwR8PSodzr5B9e/fFNc3TzjhNbhl8i1x1zZVxtQu+mcCPJT7XNp4/f7707NnTP7+RI0fKhAkTJD09Peqci4uLZezYsTJp0qRKtY86ADcggEBSCBD4SYpt9Owi3P58zbOwLpm4155PEvixeHAI/FgEpDkCCCCAAAIIIIAAAggggAACCCCAAAIIIIAAAggggAACCNgm4PYXErz2hbptG0NHCCDguACBH8eJGSCCAIEfjofbBRb87wKZOOrXcEU88210QiPpdWtP6dazmxxV86h4mpp7CfzETeaJBuvWrZMrr7xSDhw4YObbokULef75503Fn0hXWVmZuW/gwIH+trVq1ZJly5bJZZdd5om1M0kEEKgaAQI/VePMKKEF3P58jX2zJuC155MEfqzttxD4sQhIcwQQQAABBBBAAAEEEEAAAQQQQAABBBBAAAEEEEAAAQQQsE3A7S8keO0Ldds2ho4QQMBxAQI/jhMzQAQBAj8cDy8ItD+ng/znX/+p9FRr1T5aru95vfTq30uO++1xMfdD4CdmKk/duGvXLrn11ltlxYoV/nmfc845MnHiRLnkkkskIyOjwnr2798vTz/9tNx///2yd+9e/+dDhgyRqVOnSnZ2tqcMmCwCCDgrQODHWV96jyzg9udr7J81Aa89nyTwY22/CfxY9KM5AggggAACCCCAAAIIIIAAAggggAACCCCAAAIIIIAAAgjYJ+D2FxK89oW6fTtDTwgg4LQAgR+nhek/kkDLJjXlpwOF/lvWbSmQY+oeAxoCrhJ4beVr8qd++ZbnlFE9Q6665kq5edAtcuppTaL2R+AnKpFnb1i+fLn06tXLX6nHt5CcnBy54IILpGnTpuZHWgXovffek/fff7/Cve3bt5fHH39cTj75ZM86MHEEEHBGgMCPM670GpuA25+vxbYK7gon4LXnkwR+LJ5lKvxYBKQ5AggggAACCCCAAAIIIIAAAggggAACCCCAAAIIIIAAAgjYJuD2FxK89oW6bRtDRwgg4LgAgR/HiRkgggCBH46HVwSuv/wG+ewfn9k23QvaXCA333aT5F6SG7ZPAj+2cbuuo+LiYnnuueckPz+/QpAnlsl27dpVpk+fLo0bN47ldu5BAIEUEyDwk2Ib7rLluv35msu4PDcdrz2fJPBj8YgR+LEISHMEEEAAAQQQQAABBBBAAAEEEEAAAQQQQAABBBBAAAEEELBNwO0vJHjtC3XbNoaOEEDAcQECP44TM0AEgYqBn3VyTN06mCHgOoFPPvhE8jr3tH1eTZo2kZtu6yOdru0kWgGo/EXgx3ZuV3VYVlYmH3/8sYwdO1ZWrlwZ09w04HPHHXdI//79pWbNmjG14SYEEEg9AQI/qbfnblqx25+vucnKi3Px2vNJAj8WTxmBH4uANEcAAQQQQAABBBBAAAEEEEAAAQQQQAABBBBAAAEEEEAAAdsE3P5Cgte+ULdtY+gIAQQcFyDw4zgxA0QQaNGkphw6UOi/Y90WAj8cGPcK/Klfvry28jUskbzBAAAgAElEQVRHJtjgNw2kZ788ubFPd6lV+2gzBoEfR6hd12lpaals3bpVVq9eLWvXrpUtW7aYf9erVq1a0rJlS2ndurW0b99ezjvvPMnOznbdGpgQAgi4S4DAj7v2I9Vm4/bna6m2H3av12vPJwn8WDwBBH4sAtIcAQQQQAABBBBAAAEEEEAAAQQQQAABBBBAAAEEEEAAAQRsE3D7Cwle+0Ldto2hIwQQcFyAwI/jxAwQQSA48LN+yzqpQ4UfzkwVC2illUiXfq5/vt7+tXTK7ezo7GrUyJIbet8gvfr3ksvPbh8wVrR5OjoxOkcAAQQQ8IwAgR/PbFVSTtTtz9eSEr0KF+W155MEfiweDgI/FgFpjgACCCCAAAIIIIAAAggggAACCCCAAAIIIIAAAggggAACtgm4/YUEr32hbtvG0BECCDguQODHcWIGiCAQHPh5ef0qOabeMZKWlibpGRmSnpYmUk0kPT3d/Ewv3z+BRSCSgFZN0T8/F/0sP//8sxT/XGz+efjQYTn00yEpKiySQ4cOyQ//3S/79uyTwsLDsv+/B8w/Cw8XyY8HDsihnw5LUWGhFBYWyU8//SSHfzokO//zrez/Yb/j+OnpaVJSUhowDoEfx9kZAAEEEEgKAQI/SbGNnl2E25+veRbWJRP32vNJAj8WDw6BH4uANEcAAQQQQAABBBBAAAEEEEAAAQQQQAABBBBAAAEEEEAAAdsE3P5Cgte+ULdtY+gIAQQcFyDw4zgxA0QQCA781G9Q34R79NKXVX0vrB75+5GOqv0S/MnIyDCf6z+rV68uaelpoiGJ6pmZ5mf6WWZWpmRmVjftMjMzzb/rz/V+/XtaerpkpKdLZlaWZFTPkLQ0bZP1S5sj7Y8/sZGkpaWbn+lnWaadjpX+y1jp/j51XL3Sq2u/R/6u9/pCSuXXlMoHQ4Mr/kDOzz/Lz4VHQjkarDl08CcpLCoy4Zrt/7fdBHP05xq8OXjgoBw6dFiKiorkpx8Pyk+/BHcKDx82f/eFe7SvstIjVXl0HF+FnpKSEtE/+pmIfi5SVqafi5QUl8jhw4ddvS0Efly9PUwOAQQQcI0AgR/XbEVKTsTtz9dSclNsXLTXnk8S+LG4+QR+LALSHAEEEEAAAQQQQAABBBBAAAEEEEAAAQQQQAABBBBAAAEEbBNw+wsJXvtC3baNoSMEEHBcgMCP48QMEEEgOPDjJqx6x9bzh47Mi2LVqpngjnmJ1vy/1aRa2q+hpLRqaebfj9x65F7f3819+v9ocOmXNnqnhpf8oSYRya551JEQU/UMyaxe3XyekXEkWOSrcqQhpFCBJr1HQ03av36uf9cA1K/BpAypkZ0lJzY+0QSZqv8ShNLwk/4xc9YAVMaRakpmLWViwjW+6jg/HvhRtn+540j45uBBUwlHP/+5qMhUzTGVc4q0is4hOfjjQfN3E845+JMUF/0spb6gT8mR6jsattEqNsXFxSZw4wsBmYBO6a9hnR/++4Objobjczmm7jEy5O4hcv+I+wPGIvDjOD0DIIAAAkkhQOAnKbbRs4tw+/M1z8K6ZOJeez5J4MfiwSHwYxGQ5ggggAACCCCAAAIIIIAAAggggAACCCCAAAIIIIAAAgggYJuA219I8NoX6rZtDB0hgIDjAgR+HCdmgAgCbg78JNvGNTyhoT+kpIEeDSjppcGeI0EmDSodqUZkqilVq2ZCNxrY8QVxfKEcDZ7s+nZXshElfD0a0urZL08G5A+Qo2sdLc1+e3rAnAj8JHyLmAACCCDgCQECP57YpqSdpNufryUtfBUtzGvPJwn8WDwYBH4sAtIcAQQQQAABBBBAAAEEEEAAAQQQQAABBBBAAAEEEEAAAQRsE3D7Cwle+0Ldto2hIwQQcFyAwI/jxAwQQSA48HNUzaOkVKu/lGn1lzLzd1Pt5Zc/YCIQj4Cv0lJaepo0bNRQjmt4nKl+lJWVKVk1siSjenXJzKwuNbKzTZUjrYCUfdRRpvpR9eoZ5mdZNWqYe7RSklZeenzaE/L55s/jmUbUe3WeHa/tKPn3/El+2+i3/vsJ/ESl4wYEEEAAgRACBH44FokUcPvztUTaJMPYXns+SeDH4qkj8GMRkOYIIIAAAggggAACCCCAAAIIIIAAAggggAACCCCAAAIIIGCbgNtfSPDaF+q2bQwdIYCA4wIEfhwnZoAIAsGBn9mLn5Lso7JNZZnSsjIpKSmR0pISKSsT8/eS4mLT25G/l0iZHAkFFevfy0pNJRr9eUnpkaCQ3q+f+dodue9Iv8XFxUcq15j2xWYcHbP4Z21z5I9evn/XSZT47tV2Zqxi8zP/WGa+pSYQovPQS++jMkvFQ6AvI+ufuvXrygm/O0HSM9JNGEeDNllZWZJePcP8u1a60Z+ZoE6NLKmemem/T/9uwjgZv3yelWn+XqNGlmT+8ncN6ugfDfFoHw2P/63Uql2rUr+XX3z2hXS99NpKtQ3XqNW5reTeSfdI09ObVriFwI+t1HSGAAIIpIwAgZ+U2WpXLtTtz9dcieahSXnt+SSBH4uHi8CPRUCaI4AAAggggAACCCCAAAIIIIAAAggggAACCCCAAAIIIICAbQJufyHBa1+o27YxdIQAAo4LEPhxnJgBIggEB37Wb1knderW8YxZ+epDRYVFsvWzL8zcfUEjkV/DRSbEVOoLF2kVozITKjoSDPo1aKTtTeDo5+JfwklH2ui/l5aWSGnpkT41gGTCTCVHQk1HAkkaZDoSavIFkkyoyYSf9N4jIaRf5/dLeMoXoPK105BVaam5t1pamql0YwI56emSqWGcjPQjFXIyMkywRj/PyEiX6tUzJTNL/17dBGw0eKP3aGWcGtk1TLUcf3DnlxCPqaaTmSkNjjtWjj3uWElLS3Pt/o8YMkL+unSlLfP7n1P/R4aPHiZtL28btj8CP7ZQ0wkCCCCQcgIEflJuy121YLc/X3MVlgcn47XnkwR+LB4yAj8WAWmOAAIIIIAAAggggAACCCCAAAIIIIAAAggggAACCCCAAAK2Cbj9hQSvfaFu28bQEQIIOC5A4MdxYgaIIOD1wI+XN9dXdcgEgrRakalUdKTi0ZEqSSWSVi3NBHf0jwZx9E/wS8ReNohn7t/t3CWXn3O5v3JTPG3L36uhpiF3Dpbr/nidpKVHDjcR+KmsMu0QQACB1BYg8JPa+5/o1bv9+Vqifbw+vteeTxL4sXjiCPxYBKQ5AggggAACCCCAAAIIIIAAAggggAACCCCAAAIIIIAAAgjYJuD2FxK89oW6bRtDRwgg4LgAgR/HiRkgggCBH46HVwSmjZ8m//vYM5WebvZR2XLzoJvllkE3i/49lovATyxK3IMAAgggECxA4IczkUgBtz9fS6RNMoztteeTBH4snjoCPxYBaY4AAggggAACCCCAAAIIIIAAAggggAACCCCAAAIIIIAAArYJuP2FBK99oW7bxtARAgg4LkDgx3FiBoggQOCH4+EFgcOHC6XN6W3k4I8H455uenqadO1xrQy9+3ap36B+XO0J/MTFxc0IIIAAAr8IEPjhKCRSwO3P1xJpkwxje+35JIEfi6eOwI9FQJojgAACCCCAAAIIIIAAAggggAACCCCAAAIIIIAAAggggIBtAm5/IcFrX6jbtjF0hAACjgsQ+HGcmAEiCFQI/Hy+TuocUwczBFwlMOfJufLAmAfinlPbdm3krnF3yUn/c1LcbbUBgZ9KsdEIAQQQSHkBAj8pfwQSCuD252sJxUmCwb32fJLAj8VDR+DHIiDNEUAAAQQQQAABBBBAAAEEEEAAAQQQQAABBBBAAAEEEEDANgG3v5DgtS/UbdsYOkIAAccFCPw4TswAEQQI/HA8vCDQ7qzLZed/dsY81aanN5W7x90l5+aeG3ObUDcS+LHER2MEEEAgZQUI/KTs1rti4W5/vuYKJA9PwmvPJwn8WDxsBH4sAtIcAQQQQAABBBBAAAEEEEAAAQQQQAABBBBAAAEEEEAAAQRsE3D7Cwle+0Ldto2hIwQQcFyAwI/jxAwQQYDAD8fD7QIvL3tZ7rztrpim2eiERnLHyKHS8dqOEvyydUwdBN1E4KcyarRBAAEEECDwwxlIpIDbn68l0iYZxvba80kCPxZPHYEfi4A0RwABBBBAAAEEEEAAAQQQQAABBBBAAAEEEEAAAQQQQAAB2wTc/kKC175Qt21j6AgBBBwXIPDjODEDRBAg8MPxcLtA10uvlS8++yLiNGvVqSX97+gvvW7tKdWrV7dtSQR+bKOkIwQQQCClBAj8pNR2u26xbn++5jowj03Ia88nCfxYPGAEfiwC0hwBBBBAAAEEEEAAAQQQQAABBBBAAAEEEEAAAQQQQAABBGwTcPsLCV77Qt22jaEjBBBwXIDAj+PEDBBBgMAPx8PNAh+8+6Hc1PWmiFPsPaC3DMwfIHWOqWP7Ugj82E6ash1u3bpVbrzxRtm4caMlg8aNG0uTJk3k1FNPlTPPPFPatWsnJ554oqSlpVnq1y2N9+zZI3l5ebJ69WozpRYtWsiiRYskJyfHLVNkHgjEJEDgJyYmbnJIwO3P1xxadsp067XnkwR+LB5NAj8WAWmOAAIIIIAAAggggAACCCCAAAIIIIAAAggggAACCCCAAAK2Cbj9hQSvfaFu28bQEQIIOC5A4MdxYgaIIEDgh+PhZoFBvQbL2tfWhpziFVdfIcNG58vxJx7v2BII/DhGm3Id2xX4CQXXqVMnGTdunLRq1UqCQwZugS4sLJSVK1eaClxXX3112GkR+HHLjjEPqwIEfqwK0t6KgNufr1lZG21FvPZ8ksCPxVNL4MciIM0RQAABBBBAAAEEEEAAAQQQQAABBBBAAAEEEEAAAQQQQMA2Abe/kOC1L9Rt2xg6QgABxwUI/DhOzAARBAj8cDzcKvDVl9ulU26nCtM787wz5e5xd8npLU93fOoEfhwnTpkBnAz8KGK9evVk5syZpoqQm0I/paWlsn79ennggQdM4GfevHmmgk+4i8BPyvxKJP1CCfwk/Ra7eoFuf77majwPTM5rzycJ/Fg8VAR+LALSHAEEEEAAAQQQQAABBBBAAAEEEEAAAQQQQAABBBBAAAEEbBNw+wsJXvtC3baNoSMEEHBcgMCP48QMEEGAwA/Hw60CY//ffbJ03lL/9E5ofILcOfZOaXfVZVU2ZQI/VUad9AOFCvycf/75Urt27ZjX/vPPP8vGjRtl7969Ids0btxYnnvuOWnbtm3MfTp949SpU+Xuu+/2D0Pgx2lx+neLAIEft+xEas7D7c/XUnNX7Fu1155PEvixuPcEfiwC0hwBBBBAAAEEEEAAAQQQQAABBBBAAAEEEEAAAQQQQAABBGwTcPsLCV77Qt22jaEjBBBwXIDAj+PEDBBBoMUpNeXQj4X+O9Z/vk7qHFMHMwQSKrD3+71yaavLRAMO9erXlUF3DpYbel4v6RnpVTovAj9Vyp3Ug4UK/BQUFEhubm5c6y4rK5PvvvtOlixZYir6aL/lr3bt2smcOXOkYcOGcfXr1M0TJkyQMWPG+Lsn8OOUNP26TYDAj9t2JLXm4/bna6m1G/av1mvPJwn8WDwDBH4sAtIcAQQQQAABBBBAAAEEEEAAAQQQQAABBBBAAAEEEEAAAQRsE3D7Cwle+0Ldto2hIwQQcFyAwI/jxAwQQYDAD8fDjQKPTp0hzz72jPQZ2Ef6DukrNY+umZBpEvhJCHtSDmpX4Kc8zo4dO2Tw4MGyatWqALPZs2dL3759XeEYb+DHFZNmEgjYIEDgxwZEuqi0gNufr1V6YTQ0Al57Pkngx+LBJfBjEZDmCCCAAAIIIIAAAggggAACCCCAAAIIIIAAAggggAACCCBgm4DbX0jw2hfqtm0MHSGAgOMCBH4cJ2aACAIEfjgebhMoKiqS6RMfkptvu0mO++1xCZ0egZ+E8ifV4E4EfhTo008/le7du8uWLVv8XjfddJPMmDFDatZMTFCu/MYR+EmqY8xi4hAg8BMHFrfaLuD252u2LzjFOvTa80kCPxYPaHDgx2J3NEcAAQQQQAABBBBAAAEEEEAAAQQQQAABBBBAAAEEEEAAAQRsE+h+zmO29WVHR177Qt2ONdMHAghUjQCBn6pxZpTQAgR+OBkIhBcg8MPpsEvAqcBPSUmJjB49WiZPnuyf6oUXXigLFiyQxo0b2zX9SvdD4KfSdDT0uACBH49voMenT+DH4xsYZfpeez5J4MfieSTwYxGQ5ggggAACCCCAAAIIIIAAAggggAACCCCAAAIIIIAAAggg4JgAgR/HaOkYAQRcJkDgx2UbkmLTIfCTYhvOcuMSIPATFxc3RxBwKvCjQ86fP1969uzpH71FixayaNEiycnJSfieEPhJ+BYwgQQJEPhJEDzDGgECP8l9EAj82Ly/bn8gQ+DH5g2nOwQQQAABBBBAAAEEEEDA5QJjOj8ZMMPxf+3v8hkzPQQQQAABBBBAAAEEEEAAgVQWIPCTyrvP2hFILQG3v1+SWruReqsl8JN6e86KYxcg8BO7FXdGFnBz4Gffvn2yfv16Wbt2rXz44YeyceNG2bt3r39B559/vjRt2lQ6dOggl156qRx33HFhF3vo0CHJz8+XWbNmxXQkxo8fbyoU+a49e/ZIXl6erF692vwo3vBScXGxfPzxx7JixQqznk8++UQOHDhg+tJ1nHnmmdKlSxfJzc2VmjVrxjRHbkKgMgIEfiqjRhu7BAj82CXpzn4I/Ni8L25/IEPgx+YNpzsEEEAAAQQQQAABBBBAwOUCBH5cvkFMDwEEEEAAAQQQQAABBBBAIECAwA8HAgEEUkXA7e+XpMo+pOo6Cfyk6s6z7lgECPzEosQ9sQg4GfjRcM3AgQP904g1JLN9+3aZNm2aPPfcc/5QTLS11KpVSwYNGiTDhw+XBg0aVLg9UYGfwsJCWblypTzwwAPywQcfRFuGNG7cWO644w7p378/wZ+oWtxQGQECP5VRo41dAgR+7JJ0Zz8EfmzeFx7I2AxKdwgggAACCCCAAAIIIIAAApYETv1tRkD7L74tttQfjRFAAAEEEEAAAQQQQAABBBBIJQGvfaGeSnvDWhHwugDvl3h9B709fwI/3t4/Zu+sAIEfZ31TqXenAj/79++X22+/XebMmePn7Nixo8ydO1fq1q0bkrisrEyWLVsmw4YNkx07dlRqG7RCztNPPy05OTkB7RMR+NFqRFol6LHHHot7LV27dpXp06ebABAXAnYKEPixU5O+4hUg8BOvmLfu99rzyWpu5+WBjNt3iPkhgAACCCCAAAIIIIAAAqklQOAntfab1SKAAAIIIIAAAggggAACCNgr4LUv1O1dPb0hgICTArxf4qQufUcTIPATTYjPU1mAwE8q7769a3ci8KPBneeff95U9zlw4IB/whMmTJB77rlHggMHvhvWrl0rffr0qRD20fBOq1at5IwzzpD09HQpKSmRjRs3yoYNG0IGgwYMGGDCMtnZ2f6xi4qK5IUXXpCvv/7a/Oztt9+Wl19+2f95z5495fTTT/f/u/5dA0q+a8+ePZKXlyerV682P4pWrei7774Tncfy5csrbJiupV27dlK/fn3jU1BQILr24CtceMneE0BvqSZA4CfVdtxd6yXw4679sHs2Xns+SeDH7hNAfwgggAACCCCAAAIIIIAAAkktQOAnqbeXxSGAAAIIIIAAAggggAACCDgs4LUv1B3moHsEELBRgMCPjZh0FbdAxcDPeqlzTO24+6EBAskoQOAnGXc1MWuyO/BTWlpqgjV33nlnQBjntNNOkyVLlkizZs1CLnTXrl1y6623yooVK/yfa6hm6tSpcumll0pGRkaFdoWFhSa0M3LkSNF1+K6GDRvKSy+9JOeee25YVA0fjRkzxv/5vHnzTKAn3BVP4EerCd11110yY8aMgO60as/48eONQXDoYvv27TJ27NiAikjaWNvMmjVLGjRokJgDwqhJJ0DgJ+m21FMLIvDjqe2Ke7Jeez5J4CfuLaYBAggggAACCCCAAAIIIIBAKgsQ+Enl3WftCCCAAAIIIIAAAggggAACVgW89oW61fXSHgEEqk6AwE/VWTNSRQECP5wKBMILEPjhdNglYEfg58cff5Tdu3ebSjWLFy+WlStXBkyvVq1a8sQTT0iPHj3CVvd58cUX5brrrvO304DQwoULpXnz5lGX+ve//120Qs+WLVv89+p4WmEn3OVk4Eer+vTq1SugutGoUaNE/9SsWTPsnIqLi42T3le+MtJDDz0kQ4cODWsXFYgbECgnQOCH45BIAQI/idR3fmyvPZ8k8OP8mWAEBBBAAAEEEEAAAQQQQACBJBIg8JNEm8lSEEAAAQQQQAABBBBAAAEEqlzAa1+oVzkQAyKAQKUFCPxUmo6GNggEB37e/Xy91KbCjw2ydJEMAgR+kmEX3bGGUIEfO2emYZ/Ro0dLfn5+yCo9OlZRUZGMGDFCpk+f7h962rRppk1wOCHU3EpKSswYkydP9n+s1XL0T7j2TgV+Dh48KEOGDJFnn33WP5fevXvLo48+KrVrR69Sp6EfnfekSZP87XNzc0UrEJ100kl2bg19pagAgZ8U3XiXLJvAj0s2wqFpeO35JIEfhw4C3SKAAAIIIIAAAggggAACCCSnAIGf5NxXVoUAAggggAACCCCAAAIIIFA1Al77Qr1qVBgFAQTsECDwY4cifVRWgMBPZeVolwoCBH5SYZerZo1OBn7OOOMMue++++Saa66RtLS0sAsqLCyUVatWiVbq+eSTT2TPnj0ya9asmKr7+DqdP3++qfLju7S6jwaIsrOzQ47rVODno48+ks6dO8vOnTvNuA0bNpSXXnpJzj333Jg39KuvvjLVkDZs2OBvo4GfvLy8mPvgRgTCCRD44WwkUoDATyL1nR/ba88nCfw4fyYYAQEEEEAAAQQQQAABBBBAIIkECPwk0WayFAQQQAABBBBAAAEEEEAAgSoX8NoX6lUOxIAIIFBpAQI/laajoQ0CBH5sQKSLpBUg8JO0W1vlC7M78KMVfS677DK58cYbTfClZs2aVbImtwR+NKg0cOBA/5p79eolM2fOFHWJ9QpVsUirHU2ZMkUyMzNj7Yb7EAgpQOCHg5FIAQI/idR3fmyvPZ8k8OP8mWAEBBBAAAEEEEAAAQQQQACBJBIg8JNEm8lSEEAAAQQQQAABBBBAAAEEqlzAa1+oVzkQAyKAQKUFCPxUmo6GNggQ+LEBkS6SVoDAT9JubZUvLFTg5/zzz5fatWuHnMv+/fvlvffeq/DZVVddJaNHj5YWLVqErarj5OLcEPg5fPiwDB8+XB577DH/Uh988EHRsE6814oVK6RLly7+Zh06dBBdY/369ePtivsRCBAg8MOBSKQAgZ9E6js/tteeTxL4cf5MMAICCCCAAAIIIIAAAggggEASCRD4SaLNZCkIIIAAAggggAACCCCAAAJVLuC1L9SrHIgBEUCg0gIEfipNR0MbBAj82IBIF0krQOAnabe2yhcWKvBTUFAgubm5YeeioZ8XXnhBHnjgAdH2vkvDPtOmTZNLL71UgkMFTizshx9+kE2bNsmrr74qS5YsCZjLgAEDZPr06WHDRxMmTJAxY8b4pzVv3jzJy8sLO809e/aYz1evXm3u0bUuWrRIcnJy/G10Pv369ZOlS5f6f7Z8+XK5+uqr417+p59+Kt26dZNt27aFHS/uTmmAgEiF383N327CBYEqEyDwU2XUCRnIa88nCfwk5JgwKAIIIIAAAggggAACCCCAgFcFCPx4deeYNwIIIIAAAggggAACCCCAgBsEvPaFuhvMmAMCCMQmQOAnNifuckaAwI8zrvSaHAIEfpJjH92wisoEfnzz1jDKkCFDZM2aNf6l1KpVywRt+vTpIxkZGZaXWFRUJPv27ZN//vOfsmvXLhPw+fDDD2Xjxo2yY8eOsP0nIvATHArSyUULT4VbQPC+hAoYWcalg5QUoMJPSm67axZN4Mc1W+HIRLz2fJLAjyPHgE4RQAABBBBAAAEEEEAAAQSSVYDAT7LuLOtCAAEEEEAAAQQQQAABBBCoCgGvfaFeFSaMgQAC9ggQ+LHHkV4qJ0Dgp3JutEoNAQI/qbHPVbFKK4Efnd+WLVvk5ptvlg0bNvinq6GfJ554Qnr06FGpSj8a7Fm8eLGplLN27dpKMSRb4EcRKhseqhQgjZJWgMBP0m6tJxZG4McT21TpSXrt+SSBn0pvNQ0RQAABBBBAAAEEEEAAAQRSUYDATyruOmtGAAEEEEAAAQQQQAABBBCwS8BrX6jbtW76QQAB5wUI/DhvzAjhBQj8cDoQCC9A4IfTYZeA1cCPzkMr/HTr1k0OHDjgn1bjxo3lueeek7Zt28Y81YMHD8qTTz4p999/v+zduzfmdjk5OdKoUSN58803/W2SLfDTpEkTE4Bq3rx5zC7ciEAoAQI/nItEChD4SaS+82N77fkkgR/nzwQjIIAAAggggAACCCCAAAIIJJEAgZ8k2kyWggACCCCAAAIIIIAAAgggUOUCXvtCvcqBGBABBCotQOCn0nQ0tEGgQuBn63qpXae2DT3TBQLeFyDw4/09dMsK7Aj8FBcXy5QpU2T06NEBy+rSpYvMmjVLfvOb30Rd7u7du2X48OEyd+7ciPe2atVKNOBz9tlny1lnnSVnnHGG1KtXTxYsWCA9e/b0t022wE+LFi1k0aJFZu1cCFgRIPBjRY+2VgUI/FgVdHd7rz2fJPDj7vPE7BBAAAEEEEAAAQQQQAABBFwmQODHZRvCdBBAAAEEEEAAAQQQQAABBDwl4LUv1D2Fy2QRSHEBAj8pfgASvHwCPwneAIZ3tQCBH1dvj6cmZ0fgRxf87bffSr9+/WTVqlUB658wYYKMGDFCMjIywrqECwxpmEdDPG3atBGtcFO3bl1JS0sL2c/8+fMTHvj54YcfjIFW4vFdy5cvl6uvvjruM/HRRx9J5wGF4l8AACAASURBVM6dZefOnaathpsWLlwop5xyStx90QCB8gIEfjgPiRQg8JNIfefH9trzSQI/zp8JRkAAAQQQQAABBBBAAAEEEEgiAQI/SbSZLAUBBBBAAAEEEEAAAQQQQKDKBbz2hXqVAzEgAghUWoDAT6XpaGiDAIEfGxDpImkFCPwk7dZW+cLsCvzoxNesWSPdunWTAwcO+NfRuHFj0TBObm5u2LVt3rxZrr/+etmyZYv/nttvv10mTpwotWrVisnEDYGfoqIiE26aPn26f86TJk2SkSNHxrSG8jdpNZ/u3bv7f9SxY0dT/UhDT1wIWBEg8GNFj7ZWBQj8WBV0d3uvPZ8k8OPu88TsEEAAAQQQQAABBBBAAAEEXCZA4MdlG8J0EEAAAQQQQAABBBBAAAEEPCXgtS/UPYXLZBFIcQECPyl+ABK8fAI/Cd4Ahne1AIEfV2+PpyZnZ+CnsLBQ7rnnHpk2bVqAgYZ5Zs2aFTasop8NHDjQ3+aSSy4x4Zbjjz8+JsuysjIZN26c+eO7BgwYYII32dnZIfvQykNjxozxfzZv3jzJy8sLO96ePXvM56tXrzb3tGjRQjSUk5OTE9AmeC29evWSmTNnxhxc0s5KSkpk9OjRMnnyZH/f+fn5MmXKFMnMzIzJhJsQCCdA4IezkUgBAj+J1Hd+bK89nyTw4/yZYAQEEEAAAQQQQAABBBBAAIEkEiDwk0SbyVIQQAABBBBAAAEEEEAAAQSqXMBrX6hXORADIoBApQUI/FSajoY2CBD4sQGRLpJWgMBP0m5tlS/MzsCPTn7btm2iIZcNGzYErEUDPBqYCQ4b2BFu2bdvn/Tt21eWLVvmHzNRgZ+PPvpIOnfuLDt37jRzadiwoSxcuFDatGkT896G2pNogaSYO+fGlBcg8JPyRyChAAR+Esrv+OBeez5J4MfxI8EACCCAAAIIIIAAAggggAACySRA4CeZdpO1IIAAAggggAACCCCAAAIIVLWA175Qr2ofxkMAgcoLEPipvB0trQsQ+LFuSA/JK0DgJ3n3tqpXZnfgR6vtzJ49W/r37x+wlPPOO89U7WnSpEnAz4uKimTEiBGmGo/vGjRokKkSVKNGjagc4cZLVODn4MGDMmTIEHn22Wf9c+/du7c8+uijUrt27ajrKS4ulrFjx8qkSZP896rd888/L7///e+jtucGBKIJEPiJJsTnTgoQ+HFSN/F9e+35JIGfxJ8ZZoAAAggggAACCCCAAAIIIOAhAQI/HtospooAAggggAACCCCAAAIIIOA6Aa99oe46QCaEAAJhBQj8cDgSKUDgJ5H6jO12AQI/bt8h78zP7sCPrlwr7mjgZsmSJQEQo0aNknHjxklGRkbAzydPniz6me9q0aKFCbicdtppESFLS0tN9Zzbb79d9u7dG3Bvv3795OGHH5ajjjoqZB8TJkyQMWPG+D974oknzJzDXXv27DEVilavXm1u0TkuWrRIcnJyKjRZvny5qXJ04MAB/2d33HGHTJw4UWrWrBl2DA376DzUonzbqVOnyrBhwyQ9Pd07B4uZulaAwI9rtyYlJkbgJ7m32WvPJwn8JPd5ZHUIIIAAAggggAACCCCAAAI2CxD4sRmU7hBAAAEEEEAAAQQQQAABBFJKwGtfqKfU5rBYBDwuQODH4xvo8ekT+PH4BjJ9RwUI/DjKm1KdOxH4UcC//e1v0rNnT9m5c6ffs2HDhjJv3jy59NJLA4zfeOMN6dq1a0DIpX379qJBoFatWklwQEGDPp999pn8+c9/ljlz5oTcrw4dOsj8+fOlfv36IT/XikIaovFdXbp0kZkzZ8rxxx8f8v54Aj+HDh2Su+66S2bMmBHQV6dOnUzgKdSavv76axMIevLJJwPa6LxmzZolv/nNb1LqXLJY5wQI/DhnS8/RBQj8RDfy8h1eez5J4MfLp425I4AAAggggAACCCCAAAIIVLkAgZ8qJ2dABBBAAAEEEEAAAQQQQACBJBLw2hfqSUTPUhBIegECP0m/xa5eIIEfV28Pk0uwAIGfBG9AEg3vVOCnsLBQ7rnnHpk2bVqA1vXXX28CLHXr1vX/fP/+/aZKT6jwzvnnny8XXXSRP7jz+eefy7vvvis67/LXFVdcITt27JAtW7aYH7dr104WLFggDRo0CLlbK1asEA3TlL/q1atnKvdUr15dWrduLXfffbdkZmaaW+IJ/Oj93333nakYpNV+gi8N/Oj8NIyklXwKCgpk7dq1Fe4777zz5Jlnnola6SiJjiNLqQIBAj9VgMwQYQUI/CT34fDa80kCP8l9HlkdAggggAACCCCAAAIIIICAzQIEfmwGpTsEEEAAAQQQQAABBBBAAIGUEvDaF+optTksFgGPCxD48fgGenz6BH48voFM31EBAj+O8qZU504FfhRx27Zt0qtXL9mwYUOAqVax6devX0DlHp1H3759Zd26dXH5a0hn/Pjxct1115k+V61aZdqfccYZsnjxYmnatGnI/rZv324qEIUbT+etFX9q1apl2scb+NE2u3fvlhEjRsj//u//xrUmvVmrAT344IPSpEmTuNvSAIFIAgR+OB+JFCDwk0h958f22vNJAj/OnwlGQAABBBBAAAEEEEAAAQQQSCIBAj9JtJksBQEEEEAAAQQQQAABBBBAoMoFvPaFepUDMSACCFRagMBPpeloaINA81NqyuEfC/09vbt1vdSuU9uGnukCAe8LEPjx/h66ZQVOBn7Kyspk9uzZ0r9//4DlauWauXPnVgiz/Otf/5J77703ZKWfYC8N4vTp00eGDx8uJ510khQVFZlwzfTp0/23zps3T/Ly8kJS69xeffVVue2220xloODr4osvlvnz50ujRo3MR5UJ/Gg7rXT04osvyuTJk+Uf//hH1G3PycmRkSNHyg033CDZ2dlR7+cGBOIVIPATrxj32ylA4MdOTff15bXnkwR+3HeGmBECCCCAAAIIIIAAAggggICLBQj8uHhzmBoCCCCAAAIIIIAAAggggIDrBbz2hbrrQZkgAgj4BQj8cBgSKUDgJ5H6jO12AQI/bt8h78zPycCPKuzbt08GDBggS5YsCUDRoM7EiRMlKysr4OelpaXy2WefybJly0z1nQ8++ED27t1r7mnVqpW0aNFCOnToIJdeeqkcd9xxAW01WKOVfnxX79695dFHH5XatcOHRbXSz9NPPy2vv/66vPfee/62Wlln6dKl0rx5c/OzygZ+fB0eOnTIVDpas2aNFBQUyCeffCIHDhwwFYRatmwprVu3lvbt24uGoQj6eOf3x4szJfDjxV1LnjkT+EmevQy1Eq89nyTwk9znkdUhgAACCCCAAAIIIIAAAgjYLEDgx2ZQukMAAQQQQAABBBBAAAEEEEgpAa99oZ5Sm8NiEfC4AIEfj2+gx6dP4MfjG8j0HRUg8OMoL50jgAACSStA4Cdpt9YTCyPw44ltqvQkvfZ8ksBPpbeahggggAACCCCAAAIIIIAAAqkoQOAnFXedNSOAAAIIIIAAAggggAACCNgl4LUv1O1aN/0ggIDzAgR+/j97dwItV1XmDX+DtJKEoIADMjigSGPCEAIGGRQEQgANMooZEGRSAZUGJdrgiBhUtFHAZmplCsigJjKEQUDBmDCDoEYc2v4UUL+GfgGZpM27dn3fLe98q+6tqrP3rl+t5Xpf5Zyzn/179r30Ovv+a7ff2AhDCwj8WB0EhhYQ+LE6CBAgQGA0AgI/o1FzT6sEBH5aJZnmc3J7Pynwk+Y6UhUBAgQIECBAgAABAgQIJCog8JNoY5RFgAABAgQIECBAgAABAlkI5LahngWqIgkQqAkI/FgIVQoI/FSpb+zUBQR+Uu+Q+ggQIJCmgMBPmn3plqoEfsrudG7vJwV+yl6PZkeAAAECBAgQIECAAAECLRYQ+GkxqMcRIECAAAECBAgQIECAQFcJ5Lah3lXNMVkCmQsI/GTewMzLF/jJvIHKb6uAwE9beT2cAAECxQoI/BTb2iwmJvCTRZtGXWRu7ycFfkbdajcSIECAAAECBAgQIECAQDcKCPx0Y9fNmQABAgQIECBAgAABAgRaJZDbhnqr5u05BAi0X0Dgp/3GRhhaQODH6iAwtIDAj9VBgAABAqMREPgZjZp7WiUg8NMqyTSfk9v7SYGfNNeRqggQIECAAAECBAgQIEAgUQGBn0QboywCBAgQIECAAAECBAgQyEIgtw31LFAVSYBATUDgx0KoUmDTN0wIz/71uXoJP12+JKz+0tWrLMnYBJIREPhJphUKIUCAQFYCAj9Ztau4YgV+imtpnwnl9n5S4Kfs9Wh2BAgQIECAAAECBAgQINBiAYGfFoN6HAECBAgQIECAAAECBAh0lUBuG+pd1RyTJZC5gMBP5g3MvHyBn8wbqPy2Cgj8tJXXwwkQIFCsgMBPsa3NYmICP1m0adRF5vZ+UuBn1K12IwECBAgQIECAAAECBAh0o4DATzd23ZwJECBAgAABAgQIECBAoFUCuW2ot2renkOAQPsFBH7ab2yEoQUEfqwOAkMLCPxYHQQIECAwGgGBn9GouadVAgI/rZJM8zm5vZ8U+ElzHamKAAECBAgQIECAAAECBBIVEPhJtDHKIkCAAAECBAgQIECAAIEsBHLbUM8CVZEECNQEBH4shCoFNn3D+PDsX5+vl/DT5T8Nq790YpUlGZtAMgICP8m0QiEECBDISkDgJ6t2FVeswE9xLe0zodzeTwr8lL0ezY4AAQIECBAgQIAAAQIEWiwg8NNiUI8jQIAAAQIECBAgQIAAga4SyG1DvauaY7IEMhcQ+Mm8gZmXL/CTeQOV31YBgZ+28no4AQIEihUQ+Cm2tVlMTOAnizaNusjc3k8K/Iy61W4kQIAAAQIECBAgQIAAgW4UEPjpxq6bMwECBAgQIECAAAECBAi0SiC3DfVWzdtzCBBov4DAT/uNjTC0QP/Az9LlPw0TnfBjyRCoCUx+9SZhxYoVdY2///3vof8fcaMiQIAAAQK9BeK/N1ZeeeX6/xT/vfHAIz+DRKBjAgI/HaOuZKDc3k8K/FSyTAxKgAABAgQIECBAgAABArkKCPzk2jl1EyBAgAABAgQIECBAgEAKArltqKdgpgYCBBoTEPhpzMlV7REQ+GmPq6eWIbDlBluFZ55+pj6ZJ554IkycOLGMyZkFAQIECLRF4Mknnwyrr756/dnjxo8Ld/72jraM5aEEBhMQ+Cl7XeT2flLgp+z1aHYECBAgQIAAAQIECBAg0GIBgZ8Wg3ocAQIECBAgQIAAAQIECHSVQG4b6l3VHJMlkLmAwE/mDcy8fIGfzBuo/LYK7LLl9PDwHx6uj/GrX/0qbLjhhm0d08MJECBAIG+Bhx56KLzpTW+qT2Kd9dYJN9x5fd6TUn1WAgI/WbWr6WJzez8p8NN0i91AgAABAgQIECBAgAABAt0sIPDTzd03dwIECBAgQIAAAQIECBAYq0BuG+pjna/7CRDonIDAT+esjTRQQODHqiAwtMCBe74v3LXsrvoF1157bZgxYwYyAgQIECAwpMDixYvDbrvtVv/nU6dNDRcsPJ8YgY4JCPx0jLqSgXJ7PynwU8kyMSgBAgQIECBAgAABAgQI5Cog8JNr59RNgAABAgQIECBAgAABAikI5LahnoKZGggQaExA4KcxJ1e1R0Dgpz2unlqGwKeP/Uy44uIr6pOZP39+OP7448uYnFkQIECAQFsETjnllDBv3rz6s/edvW/47KmfactYHkpgMAGBn7LXRW7vJwV+yl6PZkeAAAECBAgQIECAAAECLRYQ+GkxqMcRIECAAAECBAgQIECAQFcJ5Lah3lXNMVkCmQsI/GTewMzLF/jJvIHKb6vApd++NHx+3kn1MWbOnBkWLlzY1jE9nAABAgTyFthzzz3DokWL6pM4cf4J4YCDDsh7UqrPSkDgJ6t2NV1sbu8nBX6abrEbCBAgQIAAAQIECBAgQKCbBQR+urn75k6AAAECBAgQIECAAAECYxXIbUN9rPN1PwECnRMQ+OmctZEGCgwI/Pzqp2Hi6hNRESAQQlj+4PKw90771C3Gjx8fnnrqqbDSSsn/6aL+ESBAgEAFAitWrAirrbZaePrpp+ujf/eHV4aNJm1UQTWG7FYBgZ+yO5/b+8nk/69mL2TK/oExOwIECBAgQIAAAQIECOQmIPCTW8fUS4AAAQIECBAgQIAAAQIpCeS2oZ6SnVoIEBhewN+XWCFVCgj8VKlv7BwEdtlyenj4Dw/XS7388svDvvvum0PpaiRAgACBDgtcccUVYb/99quPus5664Qb7ry+w1UYrtsFBH7KXgG5vZ8U+Cl7PZodAQIECBAgQIAAAQIECLRYQOCnxaAeR4AAAQIECBAgQIAAAQJdJZDbhnpXNcdkCWQuIPCTeQMzL1/gJ/MGKr/tAl88YX646NyL6uPMnDkzLFy4sO3jGoAAAQIE8hPYc889w6JFi+qFzzl0TvjESfPym4iKsxYQ+Mm6fSMWn9v7SYGfEVvqAgIECBAgQIAAAQIECBAg8A8BgR+rgQABAgQIECBAgAABAgQIjF4gtw310c/UnQQIdFpA4KfT4sbrLSDwYz0QGF7gvjvvC7PeObvPRXfffXeYMmUKOgIECBAgUBe45557whZbbNFHZMFVF4fNttyMEoGOCgj8dJS744Pl9n5S4KfjS8SABAgQIECAAAECBAgQIJCzgMBPzt1TOwECBAgQIECAAAECBAhULZDbhnrVXsYnQKBxAYGfxq1c2XoBgZ/Wm3pieQIH7vm+cNeyu+oTmzVrVrj44ovLm6gZESBAgMCoBWbPnh0WLFhQv3/qtKnhgoXnj/p5biQwWgGBn9HK5XFfbu8nBX7yWFeqJECAAAECBAgQIECAAIFEBAR+EmmEMggQIECAAAECBAgQIEAgS4HcNtSzRFY0gS4VEPjp0sYnMm2Bn0QaoYykBRYvui4ce/ixfWq89tprw4wZM5KuW3EECBAg0BmBxYsXh912263PYKeefWqYMXPXzhRgFAK9BAR+yl4Oub2fFPgpez2aHQECBAgQIECAAAECBAi0WEDgp8WgHkeAAAECBAgQIECAAAECXSWQ24Z6VzXHZAlkLiDwk3kDMy9f4CfzBiq/YwL9T/mZPHlyuP/++8NKKyX/Z4wdMzIQAQIEulFgxYoVYdNNNw0PPPBAffpO9+nGlZDOnAV+0ulFOyrJ7f1k8v+Xshcy7VimnkmAAAECBAgQIECAAAECoxUQ+BmtnPsIECBAgAABAgQIECBAgEAIuW2o6xkBAvkI+PuSfHpVYqUCPyV21ZzaIbD0tmXhkH0P6fPoww47LJx99tntGM4zCRAgQCATgcMPPzycc845fao974rzwtbbTctkBsosTUDgp7SO9p1Pbu8nBX7KXo9mR4AAAQIECBAgQIAAAQItFhD4aTGoxxEgQIAAAQIECBAgQIBAVwnktqHeVc0xWQKZCwj8ZN7AzMsX+Mm8gcrvqMAXT5gfLjr3oj5jzp8/Pxx//PEdrcNgBAgQIJCGwCmnnBLmzZvXp5g5h84Jnzip7/+WRrWq6BYBgZ+yO53b+0mBn7LXo9kRIECAAAECBAgQIECAQIsFBH5aDOpxBAgQIECAAAECBAgQINBVArltqHdVc0yWQOYCAj+ZNzDz8gV+Mm+g8jsusP/0/cOD9/+8z7inn356OPLIIzteiwEJECBAoDqBM844Ixx11FF9Cpi06ZvDZddfVl1RRiYQQhD4KXsZ5PZ+UuCn7PVodgQIECBAgAABAgQIECDQYgGBnxaDehwBAgQIECBAgAABAgQIdJVAbhvqXdUckyWQuYDAT+YNzLx8gZ/MG6j8jgssf3B5mP2uOeGZp5/pM7aTfjreCgMSIECgMoHBTvYZN35cuPgHF4WNJm1UWV0GJhAFBH7KXge5vZ8U+Cl7PZodAQIECBAgQIAAAQIECLRYQOCnxaAeR4AAAQIECBAgQIAAAQJdJZDbhnpXNcdkCWQuIPCTeQMzL1/gJ/MGKr8SgVtu+FE4cu7AE30OO+ywcNZZZ4WVVkr+TxsrcTMoAQIEchdYsWJFOOKII8I555wzYCpnXHhG2GGXt+c+RfUXICDwU0ATh5lCbu8nk/+/ir2QKfsHxuwIECBAgAABAgQIECCQm4DAT24dUy8BAgQIECBAgAABAgQIpCSQ24Z6SnZqIUBgeAF/X2KFVCkg8FOlvrFzFli86Lpw7OHHDpjC5MmTw5e//OUwY8aMnKendgIECBDoJ7B48eLwsY99LDzwwAMDbE49+9QwY+auzAgkISDwk0Qb2lZEbu8nBX7athQ8mAABAgQIECBAgAABAgRKFBD4KbGr5kSAAAECBAgQIECAAAECnRLIbUO9Uy7GIUBg7AICP2M39ITRCwj8jN7OnQTiST/HHXFceObpZwZgzJo1Kxx33HFhypQpoAgQIEAgY4F77rknfOUrXwkLFiwYMItx48eFr5z1FSf7ZNzfEksX+Cmxq/+YU27vJwV+yl6PZkeAAAECBAgQIECAAAECLRYQ+GkxqMcRIECAAAECBAgQIECAQFcJ5Lah3lXNMVkCmQsI/GTewMzLF/jJvIHKr1xg+YPLw4nHnBgevP/ng9Yyc+bMMHfu3LDPPvuElVZK/k8eK/dUAAECBFIQWLFiRbjyyivDhRdeGBYtWjRoSZM2fXP4/Nc+HzaatFEKJauBQF1A4KfsxZDb+8nk/69fL2TK/oExOwIECBAgQIAAAQIECOQmIPCTW8fUS4AAAQIECBAgQIAAAQIpCeS2oZ6SnVoIEBhewN+XWCFVCgj8VKlv7JIEvnjC/HDRuRcNOaXx48eHnXfeOWyzzTZhs802C294wxvC2muvHVZbbTVBoJIWgrkQIJCVQAz2PPXUU+HRRx8Nv/nNb8J9990XlixZEm688cbw9NNPDzmXOYfOCZ84aV5Wc1Vs9wgI/JTd69zeTwr8lL0ezY4AAQIECBAgQIAAAQIEWiwg8NNiUI8jQIAAAQIECBAgQIAAga4SyG1DvauaY7IEMhcQ+Mm8gZmXL/CTeQOVn5TA0tuWhTO/fGa4a9ldSdWlGAIECBBojcDUaVPDhz72obD1dtNa80BPIdAGAYGfNqAm9Mjc3k8K/CS0eJRCgAABAgQIECBAgAABAukLCPyk3yMVEiBAgAABAgQIECBAgEC6ArltqKcrqTICBPoLCPxYE1UKCPxUqW/sUgUWL7ouLDhvgeBPqQ02LwIEuk4gBn1mHTIrzJi5a9fN3YTzExD4ya9nzVSc2/tJgZ9muutaAgQIECBAgAABAgQIEOh6AYGfrl8CAAgQIECAAAECBAgQIEBgDAK5baiPYapuJUCgwwICPx0GN1wfAYEfC4JA+wTuu/O+cM33rw03Lb4pPPyHh9s3kCcTIECAQMsF1llvnfCOGe8Iu797t7DZlpu1/PkeSKBdAgI/7ZJN47m5vZ8U+Elj3aiCAAECBAgQIECAAAECBDIREPjJpFHKJECAAAECBAgQIECAAIEkBXLbUE8SUVEECAwqIPBjYVQpIPBTpb6xu0lg+YPLwz133BN+8bNfht/9+nfhkT8+Eh5/7PHw7DPPhhUrVnQThbkSIEAgGYGVVloprDpu1bDGmmuEV6/76vD6N74+bLzJP4cpW00JG03aKJk6FUKgGQGBn2a08rs2t/eTAj/5rTEVEyBAgAABAgQIECBAgECFAgI/FeIbmgABAgQIECBAgAABAgSyF8htQz17cBMg0EUCAj9d1OwEpyrwk2BTlESAAAECBAgQIEBglAICP6OEy+S23N5PCvxksrCUSYAAAQIECBAgQIAAAQJpCAj8pNEHVRAgQIAAAQIECBAgQIBAngK5bajnqaxqAt0pIPDTnX1PZdYCP6l0Qh0ECBAgQIAAAQIExi4g8DN2w5SfkNv7SYGflFeT2ggQIECAAAECBAgQIEAgOQGBn+RaoiACBAgQIECAAAECBAgQyEggtw31jGiVSqDrBQR+un4JVAowMPCzNExcfbVKazI4AQIECBAgQIAAAQKjExD4GZ1bLnfl9n5S4CeXlaVOAgQIECBAgAABAgQIEEhCQOAniTYoggABAgQIECBAgAABAgQyFchtQz1TZmUT6EoBgZ+ubHsykxb4SaYVCiFAgAABAgQIECAwZgGBnzETJv2A3N5PCvwkvZwUR4AAAQIECBAgQIAAAQKpCQj8pNYR9RAgQIAAAQIECBAgQIBATgK5bajnZKtWAt0uIPDT7Sug2vlvusH48OzTz9eLWParpWE1J/xU2xSjEyBAgAABAgQIEBilgMDPKOEyuS2395MCP5ksLGUSIECAAAECBAgQIECAQBoCAj9p9EEVBAgQIECAAAECBAgQIJCnQG4b6nkqq5pAdwoI/HRn31OZtcBPKp1QBwECBAgQIECAAIGxCwj8jN0w5Sfk9n5S4Cfl1aQ2AgQIECBAgAABAgQIEEhOQOAnuZYoiAABAgQIECBAgAABAgQyEshtQz0jWqUS6HoBgZ+uXwKVAgj8VMpvcAIECBAgQIAAAQItFRD4aSlncg/L7f2kwE9yS0hBBAgQIECAAAECBAgQIJCygMBPyt1RGwECBAgQIECAAAECBAikLpDbhnrqnuojQOAfAgI/VkOVAgMCPw8tDatNXK3KkoxNgAABAgQIECBAgMAoBQR+RgmXyW25vZ8U+MlkYSmTAAECBAgQIECAAAECBNIQEPhJow+qIECAAAECBAgQIECAAIE8BXLbUM9TWdUEulNA4Kc7+57KrAV+UumEOggQIECAAAECBAiMXUDgZ+yGKT8ht/eTAj8prya1ESBAgAABAgQIECBAgEByAgI/ybVEQQQIECBAgAABAgQIECCQkUBuG+oZ0SqVQNcLCPx0/RKoFEDgp1J+gxMgQIAAAQIECBBoqYDAT0s5k3tYbu8nBX6SW0IKIkCAAAECBAgQIECAAIGUBQR+zUhZYAAAIABJREFUUu6O2ggQIECAAAECBAgQIEAgdYHcNtRT91QfAQL/EBD4sRqqFNhkg/Hhuaefr5ew7KGlYbWJq1VZkrEJECBAgAABAgQIEBilgMDPKOEyuS2395MCP5ksLGUSIECAAAECBAgQIECAQBoCAj9p9EEVBAgQIECAAAECBAgQIJCnQG4b6nkqq5pAdwoI/HRn31OZtcBPKp1QBwECBAgQIECAAIGxCwj8jN0w5Sfk9n5S4Cfl1aQ2AgQIECBAgAABAgQIEEhOQOAnuZYoiAABAgQIECBAgAABAgQyEshtQz0jWqUS6HoBgZ+uXwKVAgj8VMpvcAIECBAgQIAAAQItFRD4aSlncg/L7f2kwE9yS0hBBAgQIECAAAECBAgQIJCygMBPyt1RGwECBAgQIECAAAECBAikLpDbhnrqnuojQOAfAgI/VkOVAgI/VeobmwABAgQIECBAgEBrBQR+WuuZ2tNyez8p8JPaClIPAQIECBAgQIAAAQIECCQtIPCTdHsUR4AAAQIECBAgQIAAAQKJC+S2oZ44p/IIEOglIPBjOVQpIPBTpb6xCRAgQIAAAQIECLRWQOCntZ6pPS2395MCP6mtIPUQIECAAAECBAgQIECAQNICAj9Jt0dxBAgQIECAAAECBAgQIJC4QG4b6olzKo8AgV4CAj+WQ5UCAj9V6hubAAECBAgQIECAQGsFBH5a65na03J7Pynwk9oKUg8BAgQIECBAgAABAgQIJC0g8JN0exRHgAABAgQIECBAgAABAokL5Lahnjin8ggQ6CUg8GM5VCkg8FOlvrEJECBAgAABAgQItFZA4Ke1nqk9Lbf3kwI/qa0g9RAgQIAAAQIECBAgQIBA0gICP0m3R3EECBAgQIAAAQIECBAgkLhAbhvqiXMqjwCBXgICP5ZDlQICP1XqG5sAAQIECBAgQIBAawUEflrrmdrTcns/KfCT2gpSDwECBAgQIECAAAECBAgkLSDwk3R7FEeAAAECBAgQIECAAAECiQvktqGeOKfyCBDoJSDwYzlUKSDwU6W+sQkQIECAAAECBAi0VkDgp7WeqT0tt/eTAj+prSD1ECBAgAABAgQIECBAgEDSAgI/SbdHcQQIECBAgAABAgQIECCQuEBuG+qJcyqPAIFeAgI/lkOVAgI/VeobmwABAgQIECBAgEBrBQR+WuuZ2tNyez8p8JPaClIPAQIECBAgQIAAAQIECCQtIPCTdHsUR4AAAQIECBAgQIAAAQKJC+S2oZ44p/IIEOglIPBjOVQpIPBTpb6xCRAgQIAAAQIECLRWQOCntZ6pPS2395MCP6mtIPUQIECAAAECBAgQIECAQNsEfv2rX4Srv/+dcPARHw2rv/RloxqnVYGfJ/7P/4T/+PevhXfudUB445s2HlUtbiJAgAABAgQIECBAgAABArkJ5Lahnpuvegl0s4DATzd3v/q5C/xU3wMVECBAgAABAgQIEGiVgMBPqyTTfE5u7ycFftJcR6oiQIAAAQIECBAgQIAAgTYJvP+A3cJ9d98eDjr8I7Xgz2oTV29qpLEGfmLQ59tnn1b7z5Qttw7nXXJNU+O7mAABAgQIECBAgAABAgQI5CyQ24Z6ztZqJ9BtAgI/3dbxtOYr8JNWP1RDgAABAgQIECBAYCwCAj9j0Uv/3tzeTwr8pL+mVEiAAAECBAgQIECAAAECLRS4965lYf89tq09MZ7yE4M/8T+NBn9GG/h56sknwrfO+rda0OfJJ/5PbfzLrv5J2HzqtBbOzqMIECBAgAABAgQIECBAgEDaArltqKetqToCBHoLCPxYD1UKCPxUqW9sAgQIECBAgAABAq0VEPhprWdqT8vt/aTAT2orSD0ECBAgQIAAAQIECBAg0HaBeMrPbbfcUB/npS9dIxz8gY+GAw89esTgT7OBnxj0ueDcb4T/+PevhXi6T89n+x2nO92n7Z02AAECBAgQIECAAAECBAikJpDbhnpqfuohQGBoAYEfq6NKAYGfKvWNTYAAAQIECBAgQKC1AgI/rfVM7Wm5vZ8U+EltBamHAAECBAgQIECAAAECBNoucM+dS8N73rndgHEmrv7ScNiRx9WCP+MnrDZoHY0Gfp7+61O1kE881afnRJ/eD3S6T9vbbAACBAgQIECAAAECBAgQSFAgtw31BAmVRIDAEAICP5ZGlQICP1XqG5sAAQIECBAgQIBAawUEflrrmdrTcns/KfCT2gpSDwECBAgQIECAAAECBAh0ROB9+00PP731pkHHetkaa4VDPnhMmHvIUQOCPyMFfmLQJ57oc943vxb+z/88Nujzt9thl/Afl17bkXkahAABAgQIECBAgAABAgQIpCSQ24Z6SnZqIUBgeAGBHyukSgGBnyr1jU2AAAECBAgQIECgtQICP631TO1pub2fFPhJbQWphwABAgQIECBAgAABAgQ6InD3HT8NB7xr+2HHisGfw446Lsx5/5Fh3LjxtWuHCvz0BH3+49//LfzP4/897HOd7tORFhuEAAECBAgQIECAAAECBBIUyG1DPUFCJREgMISAwI+lUaWAwE+V+sYmQIAAAQIECBAg0FoBgZ/Weqb2tNzeTwr8pLaC1EOAAAECBAgQIECAAAECHRM4cN9dwtLbbh5xvDXXekU49Mhjw+yDPxQ2e/3qfa6/73dPhAvPOz2cd+ZXw+OP/b8jPsvpPiMSuYAAAQIECBAgQIAAAQIEChbIbUO94FaYGoHiBAR+imtpVhMS+MmqXYolQIAAAQIECBAgMKyAwE/ZCyS395MCP2WvR7MjQIAAAQIECBAgQIAAgWEE7r59SThg5tsaNorBn8f++y99rl9jzZc3FPTpucnpPg1zu5AAAQIECBAgQIAAAQIEChTIbUO9wBaYEoFiBQR+im1tFhMT+MmiTYokQIAAAQIECBAg0JCAwE9DTNlelNv7SYGfbJeawgkQIECAAAECBAgQIECgFQLv2296+OmtN7XiUSM+Y/sdp4fzLrlmxOtcQIAAAQIECBAgQIAAAQIEShXIbUO91D6YF4ESBQR+SuxqPnMS+MmnVyolQIAAAQIECBAgMJKAwM9IQnn/89zeTwr85L3eVE+AAAECBAgQIECAAAECYxS4965lYf89th3jUxq73ek+jTm5igABAgQIECBAgAABAgTKFchtQ73cTpgZgfIEBH7K62lOMxL4yalbaiVAgAABAgQIECAwvIDAT9krJLf3kwI/Za9HsyNAgAABAgQIECBAgACBBgQO3GfnsPQntzRw5egv2W6HXcJ/XHrt6B/gTgIECBAgQIAAAQIECBAgUIBAbhvqBZCbAoGuERD46ZpWJznRgYGfZWG1iROSrFVRBAgQIECAAAECBAgMLyDwU/YKye39pMBP2evR7AgQIECAAAECBAgQIECgAYFlS34U5u69UwNXjv4Sp/uM3s6dBAgQIECAAAECBAgQIFCOQG4b6uXImwmB8gUEfsrvccozFPhJuTtqI0CAAAECBAgQINCcgMBPc165XZ3b+0mBn9xWmHoJECBAgAABAgQIECBAoC0Cs969Q7hz6W1tefb2O04P511yTVue7aEECBAgQIAAAQIECBAgQCAngdw21HOyVSuBbhcQ+On2FVDt/DfZYFx47um/1Yu4/aFlYYITfqptitEJECBAgAABAgQIjFJA4GeUcJncltv7SYGfTBaWMgkQIECAAAECBAgQIECgvQJLf3JLOHCfndsyiNN92sLqoQQIECBAgAABAgQIECCQoUBuG+oZEiuZQNcKCPx0beuTmPiAwM+vl4UJq01IojZFECBAgAABAgQIECDQnIDAT3NeuV2d2/tJgZ/cVph6CRAgQIAAAQIECBAgQKBtAvvvsW24965lLX3+Nm/bKXz7suta+kwPI0CAAAECBAgQIECAAAECuQrktqGeq7O6CXSjgMBPN3Y9nTkL/KTTC5UQIECAAAECBAgQGKuAwM9YBdO+P7f3kwI/aa8n1REgQIAAAQIECBAgQIBABwWW3nZzOHDfXVo6otN9WsrpYQQIECBAgAABAgQIECCQuUBuG+qZcyufQFcJCPx0VbuTm6zAT3ItURABAgQIECBAgACBUQsI/IyaLosbc3s/KfCTxbJSJAECBAgQIECAAAECBAh0SqCVp/w43adTXTMOAQIECBAgQIAAAQIECOQikNuGei6u6iRAIASBH6ugSgGBnyr1jU2AAAECBAgQIECgtQICP631TO1pub2fFPhJbQWphwABAgQIECBAgAABAgQqFVjy4x+Gg/bftSU1ON2nJYweQoAAAQIECBAgQIAAAQIFCeS2oV4QvakQKF5A4Kf4Fic9QYGfpNujOAIECBAgQIAAAQJNCQj8NMWV3cW5vZ8U+MluiSmYAAECBAgQIECAAAECBNot0IpTft66/TvC+Zdf3+5SPZ8AAQIECBAgQIAAAQIECGQlkNuGela4iiXQ5QICP12+ACqe/iavHxeee+Zv9Spu//WyMGG1CRVXZXgCBAgQIECAAAECBEYjIPAzGrV87snt/aTATz5rS6UECBAgQIAAAQIECBAg0CGBn/zoxnDwe2aMaTSn+4yJz80ECBAgQIAAAQIECBAgUKhAbhvqhbbBtAgUKSDwU2Rbs5mUwE82rVIoAQIECBAgQIAAgREFBH5GJMr6gtzeTwr8ZL3cFE+AAAECBAgQIECAAAEC7RIYyyk/TvdpV1c8lwABAgQIECBAgAABAgRyF8htQz13b/UT6CYBgZ9u6nZ6cxX4Sa8nKiJAgAABAgQIECAwWgGBn9HK5XFfbu8nBX7yWFeqJECAAAECBAgQIECAAIEOC9x2yw3h/QfsNqpRne4zKjY3ESBAgAABAgQIECBAgEAXCOS2od4FLTFFAsUICPwU08osJyLwk2XbFE2AAAECBAgQIEBgUAGBn7IXRm7vJwV+yl6PZkeAAAECBAgQIECAAAECYxAYzSk/W2+3Y7jgihvGMKpbCRAgQIAAAQIECBAgQIBAuQK5baiX2wkzI1CegMBPeT3NaUYCPzl1S60ECBAgQIAAAQIEhhcQ+Cl7heT2flLgp+z1aHYECBAgQIAAAQIECBAgMAaBW2++Phzy3t2beoLTfZricjEBAgQIECBAgAABAgQIdJlAbhvqXdYe0yWQtYDAT9bty754gZ/sW2gCBAgQIECAAAECBOoCAj9lL4bc3k8K/JS9Hs2OAAECBAgQIECAAAECBMYo8O5dtgw//9m9DT3F6T4NMbmIAAECBAgQIECAAAECBLpYILcN9S5ulakTyE5A4Ce7lhVVsMBPUe00GQIECBAgQIAAgS4XEPgpewHk9n5S4Kfs9Wh2BAgQIECAAAECBAgQIDBGgR/ffF049L17NPQUp/s0xOQiAgQIECBAgAABAgQIEOhigdw21Lu4VaZOIDsBgZ/sWlZUwQI/RbXTZAgQIECAAAECBLpcQOCn7AWQ2/tJgZ+y16PZESBAgAABAgQIECBAgEALBBo55WfrbXcIF1x5YwtG8wgCBAgQIECAAAECBAgQIFCuQG4b6uV2wswIlCcg8FNeT3OakcBPTt1SKwECBAgQIECAAIHhBQR+yl4hub2fFPgpez2aHQECBAgQIECAAAECBAi0QODHNy0Oh85657BPuvQHt4YttnprC0bzCAIECBAgQIAAAQIECBAgUK5Abhvq5XbCzAiUJyDwU15Pc5qRwE9O3VIrAQIECBAgQIAAgeEFBH7KXiG5vZ8U+Cl7PZodAQIECBAgQIAAAQIECLRIYLhTfpzu0yJkjyFAgAABAgQIECBAgACB4gVy21AvviEmSKAgAYGfgpqZ4VQEfjJsmpIJECBAgAABAgQIDCEg8FP20sjt/aTAT9nr0ewIECBAgAABAgQIECBAoEUCt9x4TTh8zsxBn3bZ1T8Jm0+d1qKRPIYAAQIECBAgQIAAAQIECJQrkNuGermdMDMC5QkI/JTX05xmJPCTU7fUSoAAAQIECBAgQGB4AYGfsldIbu8nBX7KXo9mR4AAAQIECBAgQIAAAQItFNh712nhgfvu6vPErbfbMVxwxQ0tHMWjCBAgQIAAAQIECBAgQIBAuQK5baiX2wkzI1CegMBPeT3NaUYCPzl1S60ECBAgQIAAAQIEhhcQ+Cl7heT2flLgp+z1aHYECBAgQIAAAQIECBAg0EKBm2+4Ohwxd88+T7z0B7eGLbZ6awtH8SgCBAgQIECAAAECBAgQIFCuQG4b6uV2wswIlCcg8FNeT3OakcBPTt1SKwECBAgQIECAAIHhBQR+yl4hub2fFPgpez2aHQECBAgQIECAAAECBAi0WKD3KT9bb7tDuODKG1s8gscRIECAAAECBAgQIECAAIFyBXLbUC+3E2ZGoDwBgZ/yeprTjAR+cuqWWgkQIECAAAECBAgMLyDwU/YKye39pMBP2evR7AgQIECAAAECBAgQIECgxQK33nx9OOS9u9eeetnVPwmbT53W4hE8jgABAgQIECBAgAABAgQIlCuQ24Z6uZ0wMwLlCQj8lNfTnGYk8JNTt9RKgAABAgQIECBAYHgBgZ+yV0hu7ycFfspej2ZHgAABAgQIECCQuMCb1l4l8QqVR4AAAQIEyhf41aMvlD9JMyRAgAABAgQIECCQiEBuG+qJsCmDAIEGBAR+GkBySdsEBH7aRuvBBPoILH9webjnjnvCL372y/C7X/8uPPLHR8Ljjz0enn3m2bBixQpaBAgQIFCBwEorrRRWHbdqWGPNNcKr1311eP0bXx823uSfw5StpoSNJm1UQUWGJDB2AYGfsRum/ITc3k8K/KS8mtRGgAABAgQIECBQvIDAT/EtNkECBAgQyEBA4CeDJimRAAECBAgQIECgGIHcNtSLgTcRAl0gIPDTBU1OeIoCPwk3R2nZC9x3533hmu9fG25afFN4+A8PZz8fEyBAgEA3Cayz3jrhHTPeEXZ/925hsy0366apm2vmAgI/mTdwhPJzez8p8FP2ejQ7AgQIECBAgACBxAUEfhJvkPIIECBAoCsEBH66os0mSYAAAQIECBAgkIhAbhvqibApgwCBBgQEfhpAcknbBAR+2kbrwV0ssHjRdWHBeQvCXcvu6mIFUydAgEA5AlOnTQ2zDpkVZszctZxJmUmxAgI/xba2NrHc3k8K/JS9Hs2OAAECBAgQIEAgcQGBn8QbpDwCBAgQ6AoBgZ+uaLNJEiBAgAABAgQIJCKQ24Z6ImzKIECgAQGBnwaQXNI2gcmvHxeef+Zv9eff/utlYcJqE9o2ngcTKFlg6W3LwplfPlPQp+QmmxsBAl0tEIM/H/rYh8LW203rageTT1tA4Cft/oy1utzeTwr8jLXj7idAgAABAgQIECAwBoH+gZ8VK1aM4WluJUCAAAECBBoRWGmlvq/EBH4aUXMNAQIECBAgQIAAgdYI5Lah3ppZewoBAp0QEPjphLIxhhIQ+LE2CLRG4IsnzA8XnXvRkA8bP3582HnnncM222wTNttss/CGN7whrL322mG11VYL/d/7tqYiTyFAgACBkQTi37k89dRT4dFHHw2/+c1vwn333ReWLFkSbrzxxvD0008PefucQ+eET5w0b6TH++cEKhEQ+KmEvWOD5vZ+UuCnY0vDQAQIECBAgAABAgQGCgj8WBUECBAgQKDzAgI/nTc3IgECBAgQIECAAIEegdw21HWOAIF8BAR+8ulViZUK/JTYVXPqpMDyB5eHE485MTx4/88HHXbmzJlh7ty5YZ999hHs6WRjjEWAAIExCMQg0JVXXhkuvPDCsGjRokGfNGnTN4fPf+3zYaNJG41hJLcSaL2AwE/rTVN6Ym7vJwV+Ulo9aiFAgAABAgQIEOg6AYGfrmu5CRMgQIBAAgICPwk0QQkECBAgQIAAAQJdK5DbhnrXNsrECWQoIPCTYdMKKnlA4Oc3t4cJE8YXNENTIdA+gVtu+FE47ojjwjNPPzNgkFmzZoXjjjsuTJkypX0FeDIBAgQItF3gnnvuCV/5ylfCggULBow1bvy48JWzvhJ22OXtba/DAAQaFRD4aVQqz+tyez8p8JPnOlM1AQIECBAgQIBAIQICP4U00jQIECBAICsBgZ+s2qVYAgQIECBAgACBwgRy21AvjN90CBQtIPBTdHuTn5zAT/ItUmCiAosXXReOPfzYAdVNnjw5fPnLXw4zZsxItHJlESBAgMBoBBYvXhw+9rGPhQceeGDA7aeefWqYMXPX0TzWPQRaLiDw03LSpB6Y2/tJgZ+klo9iCBAgQIAAAQIEuk1A4KfbOm6+BAgQIJCCgMBPCl1QAwECBAgQIECAQLcK5Lah3q19Mm8COQoI/OTYtXJq7h/4ueM3t4fxTvgpp8Fm0haBeLLPkXOPHPDsww47LJx11lmh/3vcthThoQQIECDQcYEVK1aEI444IpxzzjkDxj7jwjOc9NPxjhhwMAGBn7LXRW7vJwV+yl6PZkeAAAECBAgQIJC4gMBP4g1SHgECBAgUKSDwU2RbTYoAAQIECBAgQCATgdw21DNhVSYBAiEEgR/LoEoBgZ8q9Y2do8DyB5eH2e+aE555+pk+5c+fPz8cf/zxOU5JzQQIECDQpMApp5wS5s2b1+eucePHhYt/cFHYaNJGTT7N5QRaKyDw01rP1J6W2/tJgZ/UVpB6CBAgQIAAAQIEukpA4Ker2m2yBAgQIJCIgMBPIo1QBgECBAgQIECAQFcK5Lah3pVNMmkCmQoI/GTauELKFvgppJGm0TGB/afvHx68/+d9xjv99NPDkUcOPPGnY0UZiAABAgQ6LnDGGWeEo446qs+4kzZ9c7js+ss6XosBCfQWEPgpez3k9n5S4Kfs9Wh2BAgQIECAAAECiQsI/CTeIOURIECAQJECAj9FttWkCBAgQIAAAQIEMhHIbUM9E1ZlEiDghB9roGIBgZ+KG2D4rAS+eML8cNG5F/Wp2ck+WbVQsQQIEGipwGAn/cw5dE74xEl9T/9p6aAeRmAEAYGfspdIbu8nBX7KXo9mR4AAAQIECBAgkLiAwE/iDVIeAQIECBQpIPBTZFtNigABAgQIECBAIBOB3DbUM2FVJgECAj/WQMUCAj8VN8Dw2QgsvW1ZOGTfQ/rUe9hhh4Wzzz47mzkolAABAgRaL3D44YeHc845p8+Dz7vivLD1dtNaP5gnEmhAQOCnAaSML8nt/aTAT8aLTekECBAgQIAAAQL5Cwj85N9DMyBAgACB/AQEfvLrmYoJECBAgAABAgTKEchtQ70ceTMhUL7AUV+9eUXvWX541vblT9oMkxEQ+EmmFQpJXODAPd8X7lp2V73KyZMnh/vvvz/0f2eb+DSUR4AAAQItFlixYkXYdNNNwwMPPFB/8tRpU8MFC89v8UgeR6AxAYGfxpxyvSq395MCP7muNHUTIECAAAECBAgUISDwU0QbTYIAAQIEMhMQ+MmsYcolQIAAAQIECBAoSiC3DfWi8E2GQOECAj+FNzjx6Qn8JN4g5SUhsHjRdeHYw4/tU8u1114bZsyYkUR9iiBAgACBagUWL14cdttttz5FnHr2qWHGzF2rLczoXSkg8FN223N7PynwU/Z6NDsCBAgQIECAAIHEBQR+Em+Q8ggQIECgSAGBnyLbalIECBAgQIAAAQKZCOS2oZ4JqzIJEAghCPxYBlUKCPxUqW/sXAT6n+4za9ascPHFF+dSvjoJECBAoAMCs2fPDgsWLKiP5JSfDqAbYlABgZ+yF0Zu7ycFfspej2ZHgAABAgQIECCQuIDAT+INUh4BAgQIFCkg8FNkW02KAAECBAgQIEAgE4HcNtQzYVUmAQICP9ZAxQICPxU3wPDJC9x3531h1jtn96nz7rvvDlOmTEm+dgUSIECAQOcE7rnnnrDFFlv0GXDBVReHzbbcrHNFGIlACEHgp+xlkNv7SYGfstej2REgQIAAAQIECCQuIPCTeIOUR4AAAQJFCgj8FNlWkyJAgAABAgQIEMhEILcN9UxYlUmAgMCPNVCxgMBPxQ0wfPICXzxhfrjo3Ivqdc6cOTMsXLgw+boVSIAAAQKdF9hzzz3DokWL6gPPOXRO+MRJ8zpfiBG7WkDgp+z25/Z+UuCn7PVodgQIECBAgAABAokLCPwk3iDlESBAgECRAgI/RbbVpAgQIECAAAECBDIRyG1DPRNWZRIgIPBjDVQsIPBTcQMMn7zALltODw//4eF6nZdffnnYd999k69bgQQIECDQeYErrrgi7LfffvWB11lvnXDDndd3vhAjdrWAwE/Z7c/t/aTAT9nr0ewIECBAgAABAgQSFxD4SbxByiNAgACBIgUEfopsq0kRIECAAAECBAhkIpDbhnomrMokQEDgxxqoWGDy68aF55/9W72KO35zexg/YXzFVRmeQBoCyx9cHvbeaZ96MePHjw9PPfVU6P+eNo1qVUGAAAECVQusWLEirLbaauHpp5+ul/LdH14ZNpq0UdWlGb+LBAR+ym52bu8nBX7KXo9mR4AAAQIECBAgkLiAwE/iDVIeAQIECBQpIPBTZFtNigABAgQIECBAIBOB3DbUM2FVJgECAj/WQMUCAj8VN8DwSQtc+u1Lw+fnnVSvcebMmWHhwoVJ16w4AgQIEKhWYM899wyLFi2qF3Hi/BPCAQcdUG1RRu8qAYGfstud2/tJgZ+y16PZESBAgAABAgQIJC4g8JN4g5RHgAABAkUKCPwU2VaTIkCAAAECBAgQyEQgtw31TFiVSYCAwI81ULGAwE/FDTB80gKfPvYz4YqLr6jXOH/+/HD88ccnXbPiCBAgQKBagVNOOSXMmzevXsS+s/cNnz31M9UWZfSuEhD4Kbvdub2fFPgpez2aHQECBAgQIECAQOICAj+JN0h5BAgQIFCkgMBPkW01KQIECBAgQIAAgUwEcttQz4RVmQQICPxYAxULCPxU3ADDJy1w4J7vC3ctu6te47XXXhtmzJiRdM2KI0CAAIFqBRauf7R9AAAgAElEQVQvXhx22223ehFTp00NFyw8v9qijN5VAgI/Zbc7t/eTAj9lr0ezI0CAAAECBAgQSFxA4CfxBimPAAECBIoUEPgpsq0mRYAAAQIECBAgkIlAbhvqmbAqkwABgR9roGIBgZ+KG2D4pAV22XJ6ePgPD9dr/NWvfhU23HDDpGtWHAECBAhUK/DQQw+FN73pTfUi1llvnXDDnddXW5TRu0pA4Kfsduf2flLgp+z1aHYECBAgQIAAAQKJCwj8JN4g5REgQIBAkQICP0W21aQIECBAgAABAgQyEchtQz0TVmUSICDwYw1ULCDwU3EDDJ+0wJYbbBWeefqZeo1PPPFEmDhxYtI1K44AAQIEqhV48sknw+qrr14vYtz4ceHO395RbVFG7yoBgZ+y253b+0mBn7LXo9kRIECAAAECBAgkLiDwk3iDlEeAAAECRQoI/BTZVpMiQIAAAQIECBDIRCC3DfVMWJVJgIDAjzVQsYDAT8UNMHzSApNfvUlYsWJFvca///3vof872qQnoDgCBAgQ6LhA/PfGyiuvXB83/nvjgUd+1vE6DNi9AgI/Zfc+t/eTAj9lr0ezI0CAAAECBAgQSFxA4CfxBimPAAECBIoUEPgpsq0mRYAAAQIECBAgkIlAbhvqmbAqkwABgR9roGIBgZ+KG2D4pAUmrT25T329wz9JF644AgQIEKhUoP9+3oOPPlBpPQbvLgGBn7L7ndv7SYGfstej2REgQIAAAQIECCQuIPCTeIOUR4AAAQJFCgj8FNlWkyJAgAABAgQIEMhEILcN9UxYlUmAgMCPNVCxgMBPxQ0wfNICAj9Jt0dxBAgQSFZA4CfZ1nRFYQI/Zbc5t/eTAj9lr0ezI0CAAAECBAgQSFxA4CfxBimPAAECBIoUEPgpsq0mRYAAAQIECBAgkIlAbhvqmbAqkwABgR9roGIBgZ+KG2D4pAUEfpJuj+IIECCQrIDAT7Kt6YrCBH7KbnNu7ycFfspej2ZHgAABAgQIECCQuIDAT+INUh4BAgQIFCkg8FNkW02KAAECBAgQIEAgE4HcNtQzYVUmAQICP9ZAxQICPxU3wPBJCwj8JN0exREgQCBZAYGfZFvTFYUJ/JTd5tzeTwr8lL0ezY4AAQIECBAgQCBxAYGfxBukPAIECBAoUkDgp8i2mhQBAgQIECBAgEAmArltqGfCqkwCBAR+rIGKBQR+Km6A4ZMWEPhJuj2KI0CAQLICAj/JtqYrChP4KbvNub2fFPgpez2aHQECBAgQIECAQOICAj+JN0h5BAgQIFCkgMBPkW01KQIECBAgQIAAgUwEcttQz4RVmQQICPxYAxULCPxU3ADDJy0g8JN0exRHgACBZAUEfpJtTVcUJvBTdptzez8p8FP2ejQ7AgQIECBAgACBxAUEfhJvkPIIECBAoEgBgZ8i22pSBAgQIECAAAECmQjktqGeCasyCRAQ+LEGKhYQ+Km4AYZPWkDgJ+n2KI4AAQLJCgj8JNuarihM4KfsNuf2flLgp+z1aHYECBAgQIAAAQKJCwj8JN4g5REgQIBAkQICP0W21aQIECBAgAABAgQyEchtQz0TVmUSICDwYw1ULCDwU3EDDJ+0gMBP0u1RHAECBJIVEPhJtjVdUZjAT9ltzu39pMBP2evR7AgQIECAAAECBBIXEPhJvEHKI0CAAIEiBQR+imyrSREgQIAAAQIECGQikNuGeiasyiRAQODHGqhYYEDg57e3h/Hjx1dcleEJpCEg8JNGH1RBgACB3AQEfnLrWFn1CvyU1c/+s8nt/aTAT9nr0ewIECBAgAABAgQSFxD4SbxByiNAgACBIgUEfopsq0kRIECAAAECBAhkIpDbhnomrMokQEDgxxqoWEDgp+IGGD5pAYGfpNujOAIECCQrIPCTbGu6ojCBn7LbnNv7SYGfstej2REgQIAAAQIECCQuIPCTeIOUR4AAAQJFCgj8FNlWkyJAgAABAgQIEMhEILcN9UxYlUmAgMCPNVCxwMDAzx1h/PhxFVdleAJpCAj8pNEHVRAgQCA3AYGf3DpWVr0CP2X1s/9scns/KfBT9no0OwIECBAgQIAAgcQFBH4Sb5DyCBAgQKBIAYGfIttqUgQIECBAgAABApkI5LahngmrMgkQEPixBioWEPipuAGGT1pA4Cfp9iiOAAECyQoI/CTbmq4oTOCn7Dbn9n5S4Kfs9Wh2BAgQIECAAAECiQsI/CTeIOURIECAQJECAj9FttWkCBAgQIAAAQIEMhHIbUM9E1ZlEiAg8GMNVCzQP/Bz52/vCOOc8FNxVwyfioDATyqdUAcBAgTyEhD4yatfpVUr8FNaR/vOJ7f3kwI/Za9HsyNAgAABAgQIEEhcQOAn8QYpjwABAgSKFBD4KbKtJkWAAAECBAgQIJCJQG4b6pmwKpMAAYEfa6BiAYGfihtg+KQFBH6Sbo/iCBAgkKyAwE+yremKwgR+ym5zbu8nBX7KXo9mR4AAAQIECBAgkLiAwE/iDVIeAQIECBQpIPBTZFtNigABAgQIECBAIBOB3DbUM2FVJgECAj/WQMUCAj8VN8DwSQsI/CTdHsURIEAgWQGBn2Rb0xWFCfyU3ebc3k8K/JS9Hs2OAAECBAgQIEAgcQGBn8QbpDwCBAgQKFJA4KfItpoUAQIECBAgQIBAJgK5bahnwqpMAgQEfqyBigUmv27V8PyzL9SruPO3d4Rx48dVXJXhCaQhIPCTRh9UQYAAgdwEBH5y61hZ9Qr8lNXP/rPJ7f2kwE/Z69HsCBAgQIAAAQIEEhcQ+Em8QcojQIAAgSIFBH6KbKtJESBAgAABAgQIZCKQ24Z6JqzKJEBA4McaqFhA4KfiBhg+aQGBn6TbozgCBAgkKyDwk2xruqIwgZ+y25zb+0mBn7LXo9kRIECAAAECBAgkLiDwk3iDlEeAAAECRQoI/BTZVpMiQIAAAQIECBDIRCC3DfVMWJVJgIDAjzVQsYDAT8UNMHzSAgI/SbdHcQQIEEhWQOAn2dZ0RWECP2W3Obf3kwI/Za9HsyNAgAABAgQIEEhcQOAn8QYpjwABAgSKFBD4KbKtJkWAAAECBAgQIJCJQG4b6pmwKpMAAYEfa6BiAYGfihtg+KQFBH6Sbo/iCBAgkKyAwE+yremKwgR+ym5zbu8nBX7KXo9mR4AAAQIECBAgkLiAwE/iDVIeAQIECBQpIPBTZFtNigABAgQIECBAIBOB3DbUM2FVJgECAj/WQMUCAj8VN8DwSQsI/CTdHsURIEAgWQGBn2Rb0xWFCfyU3ebc3k8K/JS9Hs2OAAECBAgQIEAgcQGBn8QbpDwCBAgQKFJA4KfItpoUAQIECBAgQIBAJgK5bahnwqpMAgQEfqyBigUEfipugOGTFhD4Sbo9iiNAgECyAgI/ybamKwoT+Cm7zbm9nxT4KXs9mh0BAgQIECBAgEDiAgI/iTdIeQQIECBQpIDAT5FtNSkCBAgQIECAAIFMBHLbUM+EVZkECAj8WAMVCwj8VNwAwyctIPCTdHsUR4AAgWQFBH6SbU1XFCbwU3abc3s/KfBT9no0OwIECBAgQIAAgcQFBH4Sb5DyCBAgQKBIAYGfIttqUgQIECBAgAABApkI5LahngmrMgkQEPixBioWEPipuAGGT1pA4Cfp9iiOAAECyQoI/CTbmq4oTOCn7Dbn9n5S4Kfs9Wh2BAgQIECAAAECiQsI/CTeIOURIECAQJECAj9FttWkCBAgQIAAAQIEMhHIbUM9E1ZlEiAg8GMNVCwg8FNxAwyftIDAT9LtURwBAgSSFRD4SbY1XVGYwE/Zbc7t/aTAT9nr0ewIECBAgAABAgQSFxD4SbxByiNAgACBIgUEfopsq0kRIECAAAECBAhkIpDbhnomrMokQEDgxxqoWEDgp+IGGD5pAYGfpNujOAIECCQrIPCTbGu6ojCBn7LbnNv7SYGfstej2REgQIAAAQIECCQuIPCTeIOUR4AAAQJFCgj8FNlWkyJAgAABAgQIEMhEILcN9UxYlUmAgMCPNVCxgMBPxQ0wfNICAj9Jt0dxBAgQSFZA4CfZ1nRFYQI/Zbc5t/eTAj9lr0ezI0CAAAECBAgQSFxA4CfxBimPAAECBIoUEPgpsq0mRYAAAQIECBAgkIlAbhvqmbAqkwABgR9roGKBSa9bNfzt2RfqVdz52zvCuPHjKq7K8ATSEBD4SaMPqiBAgEBuAgI/uXWsrHoFfsrqZ//Z5PZ+UuCn7PVodgQIECBAgAABAokLVBn4+fOf/xyWLl0arrvuuvCzn/0s3HvvveHJJ5+sia255pphs802CxtvvHHYdttta/9Zf/31w8orr5y4qPJ6CzzzzDPhmGOOCWedddaYYCZOnBg233zzsO6664Ytt9wybL/99rX//uIXv3hMz3UzAQIE/vu//zvMnj279u+i+In/7vnOd74TNtpoo7biCPy0ldfDCRAgQIAAAQIECAwrkNuGunYSIJCPwFFfvXlF72o/PGv7fIpXafYCAj/Zt9AE2igg8NNGXI8mQIBAwQICPwU3N4OpCfxk0KQxlJjb+0mBnzE0260ECBAgQIAAAQIExirQ6cDPihUrwv333x9OOeWUcMkllzRVfgx5HH/88WHnnXcOL3nJS5q6N1783HPPhauuuir80z/9U5g5c2bT97uheYFWBX4GGzn+Mf6nPvWpsM8++4xqPTQ/G3eUIvCXv/wlLFiwIOyxxx7hjW98YynT6tg8SvMT+OnY0jEQAQIECBAgQIAAgWQEcttQTwZOIQQIjCgg8DMikQvaKCDw00Zcj85eQOAn+xaaAAECBCoREPiphN2g/7+AwE/ZSyG395MCP2WvR7MjQIAAAQIECBBIXKCTgZ94es/8+fPDN77xjfpJPqPh2WuvvcJXvvKVsMEGGzR0+9///vewZMmSWsgoBn4uuuii2mkOPu0XaGfgp6f6j3zkI+ELX/hCmDBhQvsnZISsBf7617+Gyy67rPa7YNVVV+3IKS5Zg/UrvlQ/gZ+SVqm5ECBAgAABAgQIEGhMILcN9cZm5SoCBFIQEPhJoQvdW8Ok164a/vbcC3WAO397Rxg3flz3gpg5gV4CAj+WAwECBAiMRkDgZzRq7mmVgMBPqyTTfE5u7ycFftJcR6oiQIAAAQIECBDoEoFOBX4ee+yxMG/evHDOOee0RHbatGnh3HPPDZMnTx7xeV/60pdqJwP1fAR+RiRr2QWDBX7iyTyvfe1rmxrj97//fVi+fPmQ98Qg2bHHHhtWWWWVpp7r4u4RePzxx8PBBx8cFi5cWJv0ZpttJvDTRPtL9hP4aWIhuJQAAQIECBAgQIBAIQK5bagXwm4aBLpCQOCnK9qc7CQFfpJtjcISEBD4SaAJSiBAgECGAgI/GTatoJIFfgpq5iBTye39pMBP2evR7AgQIECAAAECBBIX6ETg54UXXginnnpqLfDT+7PmmmuGuXPnhv322y/EEMjLXvayemAjnsoT/8D8l7/8Zbj88svDhRdeGGJoqPdnjz32qIV+1l577WGVP//5z4dPfepT9WsEfjq3KAcL/Hzuc58LJ554YtNFxNNFfvzjH4fTTjstXHfddX3unzhxYvje974Xdtppp6af64buEKgq1FGKbsl+Vc2t/wbBrx79x7evlrJuzIMAAQIECBAgQIBAqgK5bain6qguAgQGCgj8WBVVCgj8VKlv7NQFBH5S75D6CBAgkKaAwE+afemWqgR+yu50bu8nBX7KXo9mR4AAAQIECBAgkLhAJwI/d955Z9h3331DPKWl5xPDOl//+tfDBhts0JDQo48+Gj7+8Y/Xgj+9PyeffHLtf3/Ri1405HMEfhoibstFrQz89BQYnxlPbfrMZz7Tp+aDDjoonH766WHChAltmYuH5i1QVagjb7V/VF+yX1VzE/gp5afDPAgQIECAAAECBHIUyG1DPUdjNRPoVgGBn27tfBrzFvhJow+qSFNA4CfNvqiKAAECqQsI/KTeobLrE/gpu7+5vZ8U+Cl7PZodAQIECBAgQIBA4gLtDvz87//+b/jsZz8bYuim57PjjjvWgjvrrrtuUzr/8z//Ez784Q/3Cf1MmzYtXHLJJeH1r3/9kM8S+GmKuaUXtyPwEwt84oknwtFHHx0uuOCCer0bb7xx7TSoSZMmtXQOHlaGQFWhjjL0QijZr6q5CfyU8tNhHgQIECBAgAABAjkK5LahnqOxmgl0q4DAT7d2Po15C/yk0QdVpCkg8JNmX1RFgACB1AUEflLvUNn1CfyU3d/c3k8K/JS9Hs2OAAECBAgQIEAgcYF2B34ef/zxMHfu3HD11VfXJa688sqw9957j0pmsNOCLrroojB79uwhnyfwMyrqltzUrsBPLO6GG24I06dP71PnwoULw8yZM1tSu4eUJVBVqKMUxZL9qpqbwE8pPx3mQYAAAQIECBAgkKNAbhvqORqrmUC3Cgj8dGvn05i3wE8afVBFmgICP2n2RVUECBBIXUDgJ/UOlV2fwE/Z/c3t/aTAT9nr0ewIECBAgAABAgQSF2h34Gf58uXhPe95T7jvvvtqEhtuuGG44oorwqabbjoqmb/+9a/hqKOOCt/+9rfr93/6058O8T/9X7b0XCDwMyrqltzUzsBP/7UVCx4p/NWSSXlIlgJVhTqyxBqk6JL9qpqbwE8pPx3mQYAAAQIECBAgkKNAbhvqORqrmUC3Cgj8dGvn05j3gMDP7+4I48aNS6M4VRCoWEDgp+IGdNHwL7zwQrj//vvDj3/84/CjH/0o/P73vw/33HNPXWDrrbcO//zP/xy22267sPPOO4f1118/rLzyykkK9d8/iUXedtttYdttt02yXkURaIeAwE87VD2zUQGBn0al8rwut/eTAj95rjNVEyBAgAABAgQIFCLQ6cDPJptsEi677LLai8zRfr72ta+F0047rRYeii9A4wvR448/Prz4xS+uPXKwkMlwY33uc58LJ5544rDl/P3vfw8xYPKDH/wg3HTTTeGOO+4Ijz32WO2eKVOmhM022yzsvvvutReza6yxRsNTu/jii8OcOXPq1/e8JI3BpgsuuCCcf/75YdmyZeG1r31tmDZtWthrr71q46y++upDjjFcrfEl8hZbbBH23HPPsP3227d9sy/1wE+sL/p+73vfC7fffntYunRpzXXNNdcMW221Ve2FdTR/85vfPKaX7T09ue6668LNN99cC8DFF/zx04qedHp9xrrjhkW0iz/Pve022mij2s9EXGMjrdWhFnFc/z/5yU9CPLHp7rvvrvdl4sSJYfPNNw/x90h8dlzDw/0sDBYKG+6Hs/8mxVh/PvuHDRv5XdO7vrHe/8QTT4Rbb701XHPNNX0c4++T+Dtrxx13DO9+97trv18GC0yO1W8w6079forrM26gLVq0KNx44431NRTX5h577BFmzZpV+/dQnLfAT8P/ynIhAQIECBAgQIAAgWIEcttQLwbeRAh0gYDATxc0OeEpCvwk3BylVS4g8FN5C4ov4JFHHgnf+ta3wtlnn13fA2xk0rvuumttn/vtb3/7mPYiGxmr2WsEfpoVc32JAgI/JXY1nzkJ/OTTq9FUmtv7SYGf0XTZPQQIECBAgAABAgRaJNDuwM+vf/3rcMABB4S77rqrXvGVV14Z9t577xbNYOBjWhn4iX+cHr996ZRTTgkxrDHSJwZFPvCBD4SPfvSj4RWveMVIl4fBAgWvfOUra6cYXX/99YPef8wxx4T58+fXA049F61YsaL2B+7xtKOrrrpqxLFjMONTn/pU2GeffcJLXvKSEa8fzQXtDPzEb8fad999w0MPPVQvrdETfp577rkQ12EMYMRQw0ifd77zneGzn/1sLcgy1ElSgz2jpycnnXRSLVQ00icGWT7zmc/UQhiNfJtXFeszhqDuvffeWkhupHUWfx6i8aGHHtrQGovrJW6ExFBfTyBqOLP4/BNOOCEcfvjhYcKECQMuHWtgZaw/n2MN7Iz2/hiYio4xGDmSYwxRxd/RsU9rr712H8Ox+vV+WKd+PzU6Tpz30UcfHebNmxeef/75MHv27Prv+BiG+s53vhPi78h2fpzw005dzyZAgAABAgQIECAwvEBuG+r6SYBAPgICP/n0qsRKBX5K7Gq+c7r1plvDL372y/Deg98bJq6+WuUTEfipvAXFFtCzJxP3Anu+LHI0k33/+98fvvCFLwzYqxnNs1p1j8BPqyQ9J2cBgZ+cu5d/7QI/+fdwuBnk9n5S4Kfs9Wh2BAgQIECAAAECiQu0O/Dz5JNPhiOPPDJceOGFdYl48sdZZ50VXvWqV7VFp1WBn/icU089NXzpS18KcR7NfGIo4utf/3rtNJ3hPv0DBfG0lPi/xZNNBvvEP1KPwZGddtqpzz+OAZb4B/7/+q//2nStc+fOrc2zkYBSMwbx2nYFfuIf9Z977rm1oEfPJ9rEkFQ8MWe4z6OPPho+/vGP91mTjcwrPv/kk0+uBbpWWWWVEW+JPYmBi/iCv9n1E0M/scZx48YNOU4V6zOegPOnP/0p/Mu//MuIQZLehX/kIx+pbVIMFsrpuS4axW8w++Y3vzmibf8L4oktZ5xxRu2kmt6fsQZWxvrzOdrATs8cRnP/gw8+GI444ojaCUnNfOIJYtFw6tSp9dvG6tfzoE79foqn+sSexfXZ6KbaBz/4wdrPWvy57gl1Cvw0s3JcS4AAAQIECBAgQCBPgdw21PNUVjWB7hQQ+OnOvqcya4GfVDqhjigQv7Bs73fsE/7wX38Iex2wVzj4QweFddZbpzIcgZ/K6IseOH7pWvyixuG+9C9+uVjP/tXf/va3cN999w25hxH3l+Me+qRJk5JwE/hJog2KqFhA4KfiBnT58AI/ZS+A3N5PCvyUvR7NjgABAgQIECBAIHGBdgd+4vTPO++82gkfvT/xxJR4Ek0MxDRykkkzjPG0hnh6y3/913/Vbvvxj38crrnmmvoj5syZEyZPnlz/7/H/HwMDvT/x25jiH4GfeeaZA4aOL2Zj4OY1r3lN7WSIJUuW1P64vn+oI14XQzhve9vbhiy/f6AgniATT+mJn/jyd/fdd6/9v/GFcZxD9Iqea6yxRv2Z8Y/cY2AnnlTR/xOf99a3vrVW6//+7//WTmb54Q9/OOBFcrtCWO0K/PziF78IBx98cFi2bFl9yjNmzKiFeF7+8pcP6R3DKjEM0T9QFcM8b3nLW2phofj/j72M4ZZ4ulP/Tzxd6dhjjx029DNcTxpdPzFoFoMLL3rRiwbUUNX6jKfpROOeU2OiVdx82GabbWonTsWfubi+Bjs1abjTl4byims/BlFiACM6DPfzdthhh9VOBuodKorhrksvvTTEwElcizFQF9dO/Lz61a8OMewWTwnq+cSTxzbccMP6fx/rz+doAju9m93s/YP9XMTnNdqnaB3722MwVr84dqd+P8UQ4CWXXFIL7gz2u3jmzJlhrbXWCnFz6sYbb6z/no01xtDPAw88EG699dYav8BPM//GdS0BAgQIECBAgACBPAVy21DPU1nVBLpTQOCnO/ueyqwFflLphDp6BJbcsiQcdsD/98VtcS9wp913CocdfWiYtFnnwwwCP9ZlqwWG2pOJ+05x/2nWrFlh8803r+2f9f7EMFzcf4l7Gt/4xjcGfMFe3Kv51re+FTbeeONWl9z08wR+miZzQ4ECAj8FNjWjKQn8ZNSsUZSa2/tJgZ9RNNktBAgQIECAAAECBFol0InAT3xpGQM/V1999YCyt99++/De9763FmxZf/31Wx7+iQP2/6P54YIH8foYjPnqV79aC/z0/sRgQzzhZbvtthtQ51/+8pda6CYGhHr/sXn/P6DvD9A/UNDzz+OL4Bj4WHvtteu3xMBCDKy87nWvq/9vQ/2R+3CBqieeeKIWRPrc5z7Xp9ajjjqqNuZwp8o0u+7aEfj55S9/GeKJMfE0n96feOLPIYccMmSJg4VkYhDiQx/6UO15MQDS+xNtf/e734UYcokv3Xs+8Z7od8ABBww5VgyZxNOHeq+FrbbaqnbKzY477tgnLBTHiZsC8XSbq666qv7MGHa54oorwpZbbtlnnBTW53BuMVyzYMGCcNxxx/UJlu21114Dwmo9E4tBtHe/+919gkTx5ymG8wZbj4888kjt5KTegbyhTr/qGaP/pkQjoY6x/nw2G9jpv6CauT/+Dophtt7fIjdcn+LPZgwPxuBl79NwYpgtrtOXvOQlfcoZjV8nfz/df//9tZ/JnkBXLD6G6+I62nXXXfv8zMXNtLvvvrt2Ilr/3yPxvkbWRrO/Cwe7vv8Gwa8efaEVj/UMAgQIECBAgAABAgQaEMhtQ72BKbmEAIFEBAR+EmlEl5Yh8NOljU982oe957Cw5Ec/7VPl5lttHuYeNjfMmLlrx6oX+OkYdVcMNNQXDMY977iX3HsvdziQuIce96Pjl7H1/uy33361k356fwFkFbACP1WoGzM1AYGf1DrSXfUI/JTd79zeTwr8lL0ezY4AAQIECBAgQCBxgU4EfiJBPGUnBiAGO/mjhygGHHbYYYcwffr02okh66233rCnqDRK22zg58477wz77rtvn29UigGc+Ifjr3jFK4YcNv5xe/xj+3gqS88JKPHiof6APv6zwQIF8bShGF7pHfYZatDo+Z73vKd2/HvPJ55Wccopp9RO9RjqE2tdvHhx7WSL3qe1xIBJ9G/VpxWBn3iqy+OPP16b46JFi2rhm94BhVhrDO3EsFLv0136z6G/dfSJgZH4DVvDnTIV5xCf/ZnPfKb+yBjaiS/f11133QFUMYxy4IEH1k4R6fnEE5TOOOOMQa/vuWawzYEPf/jDtbF7hy+qXp+NuA0W9Ij3XXvttbUTgfp/4sk88eem5xN/1o455pjQ/wVq7/tigCtec84559T/5/jf4wlM/b8tLV4wmsDKWH8+mwnsDPYz18z9/U9SG22fYvDt+9//fu3Eq96f0Ya5jv0AACAASURBVPh16vdTDJnF8E5cNz2fGLaMv0d7n+bW33ioDTmBn1b9G8BzCBAgQIAAAQIECKQrkNuGerqSKiNAoL+AwI81UaXAwMDPnWHcuFWrLMnYBMJDv3wovHuHvQaVWP9164f3feB9Ya8D9gqrrtr3S6haTSfw02rR7n1e3DeMIZ3TTz+9D0LcR4z/e7NfrDjYFxbGB8cvH4xfqDncXlm7uyDw025hz89BQOAnhy6VW6PAT7m9jTPL7f2kwE/Z69HsCBAgQIAAAQIEEhfoVOAnMsQTFWKA4Sc/+UlDKvHI85122qn2nxkzZoz6BKBmAj/x9JTPfvaztVOBej7DhTv6TyQGHeIfmcdwU89nqJNa4j8fLFAw0kk1Pc+NY8WgRAwU9XxisCR+49OrXvWqEY0Hq/Wggw6qvaAeLjgz4oN7XTBY4KeZ+xu5Nn7LVTzyfrg5x8BQPP2n9+knMRgS7VZZZZURh4mnIh199NHhggsuqF87VJ+++93vhn322ad+XQwPxJDSxhtvPOI4MRgXTymJoaH4ifdcfvnlYdKkSbX/nsL6HC7A1nuCg5mff/75tTBU78+zzz5b60Pv03puu+22QYNB/QFvv/322slAPV4xMBh/ptZZZ50B1qMJrIzl5zMW0ExgZ7DF0ej9g1nHe+fNmzfi+h7sZ/TEE0+snfzzohe9qF5Ws36d/P304IMPhvh7oOd0nxh2ajS8GO+J37jXOzQp8DPiryoXECBAgAABAgQIEMheILcN9ezBTYBAFwkI/HRRsxOcav/Az12/uzOsKvCTYKe6r6RPfvhfw8LLFg458Zet8bJwwMEHhNmHzA5rrrVGW4AEftrC2pUPXbhwYYhfFPnkk0/W5x+/1O6kk05qOuzT84A//vGPtWfefPPN9WfGL9C76KKLGj4tqB3NEPhph6pn5iYg8JNbx8qqV+CnrH72n01u7ycFfspej2ZHgAABAgQIECCQuEAnAz+RIn5LUfxGotNOO63PKTiNMG2yySa1IE384+y11lqrkVtq1zQT+Imn3cQTX5YsWVJ//pVXXhn23nvvhscb6o/v4wkU/V8I9Q8UbLjhhrU/VN90001HHK//STLN/JF7z8P7PyOe7vGDH/wgTJ06dcTxG7mgnYGfGAg78sgjw8c+9rFhTzOKdf7whz8Me+21V/3lezMhrp559n9GPAUqhn5e+tKX1ikGm+/JJ59c+0av3uGJoeziz8dRRx0Vvv3tb9cvufTSS2unOMVP1etzuFN6+s8phpNicOSLX/xi/R997nOfq/1vvT+DmV1//fVhl112GXGJ/eUvfwnvf//7QwwNTZkyJbzxjW8M+++/f3jZy1424N5mAyvxAWP5+Rzsd89g8x9uko0GfmKIcrfddquv72YDK/3XdjxlLJ5gtcYa/9hYbdavk7+fYsjxAx/4QJ2ymeDiYMGkZv1GXKhDXND/3we/evSF0T7KfQQIECBAgAABAgQINCmQ24Z6k9NzOQECFQoI/FSIb+gg8GMRpCrwp0f+HN4x5R0Nlbfv7H3CIUcdEl7z+tc0dH2jFwn8NCrluuEEBtsDjnsqcb9w7bXXHhPeWL+EbkyDD3GzwE87VD0zNwGBn9w6Vla9Aj9l9bP/bHJ7PynwU/Z6NDsCBAgQIECAAIHEBTod+OnhiCem3HLLLeFb3/pWLYzR+1uQRiKLQY8TTjih9gfejRyL3kzg54YbbgjTp0+vlzDciSHD1dn/D9AHC4fE+/u/vN15553DggULwite8YqRGGonJfX+I/94ClL8I/2Xv/zlI97bc8FgoYx///d/D0cccUTDzxjuwnYEfqZNm1YLYMWTcF7zmpE3fOIf9H/hC1/oEzSJa2KwANZwc3n44YfD7Nmza+s2fgYLZ/UP5MQA1fe///3wlre8pWHPc845p9bHGHCLJ/u87W1vC5MnT67dX/X6bPbnof/PwWCBl9ifeKpW/E/PJ26OnHHGGSGejtWqT7OBlbH+fMb7Gw3sDDXHRu+PJ33Fb4/r+cST1L70pS+Fl7zkJQ3xxbUdf+bjaVdbbLFF2HzzzUPsdQx49Xya9evU76fBfsc0+zvs/vvvD/F39EMPPVSbrsBPQ8vGRQQIECBAgAABAgSyFshtQz1rbMUT6DIBgZ8ua3hi0xX4Sawhyukj8G8nnxbO+fo5DanEP65+285vCwd/8KCw1TZbNXTPSBcJ/Iwk5J83ItD/C9TiPc1+ceRQ4/T/IrV4XTNfcPbCCy+Ee+65JyxatCj86Ec/Cvfee299/33rrbeu7f/sueeeIZ4cNGHChEamG1oR+Pnzn/8cbrzxxtoXTsb6li9fXhs77gHG/Zj4JY0zZ86snWS08sorN1RX//312267rTav+MWKF1xwQTj//PPDsmXLamPEfeX4pZC77757WH311Rt6vosI9BYQ+LEeqhQQ+KlSv/1j5/Z+UuCn/WvCCAQIECBAgAABAgSGFKgq8NO7oPgH2z/72c/CddddVwv/xJeQjXz222+/EP/Qfd111x328mYCP/E0kk9+8pP15x1zzDFh/vz54cUvfnEjJdWvueuuu8K73vWuEF/Oxs9Qf0De/4Vk/KP7OKdGgkz9wxQf+tCHwqmnnhpWXXXVpmqNLz7f9773jXnOgw062B/jb7TRRkMGOf72t7+F++67Lzz22GN9HrfBBhvUAiHxZWw8daT/i7XhJhzDZPEkoBii6fn0PjWnUaynn346fOQjH6l9S1fPZ+HChbWX0D2fpUuX1gJjPQG2ZgJcjdRR9fo89NBDa6dzjR8/vpFyBwTahjrhZrANkvgSfs6cOTXfGEBp9mewf4HNBlbi/WP5+Yz3NxrYGQqzkfvj6UbHHntsOPPMM+uPiRsZBx54YEM9avSiZv069fupfxBvNKeUxW/kmzt3brj66quH/X3dqFWj1znhp1Ep1xEgQIAAAQIECBBovUBuG+qtF/BEAgTaJSDw0y5Zz21EQOCnESXXVCXw16f+GnZ9y4zw+GOPN1XCxptsHN5/5PvD7u/eran7+l8s8DMmPjeHEJ5//vkwb9682j5uz6fZL8obDjJ+QV7cg1uyZEnYaaedal8I+IY3vGHE/bHnnnsuXHXVVeGUU04Jd9xxx4i9ivtvcb/z8MMPHzH4M5bAz3/+53/W9q3jnlUjX/wZQznxCz+nTJky4j7wYIGfV77yleGoo44K119//aAGo93zHxHUBcULCPwU3+KkJyjwk3R7xlxcbu8nBX7G3HIPIECAAAECBAgQIDB6gRQCP/2rjyGRn//857XwzzXXXDNsACh+E1H8w/JXvepVQyI0GvgZ7EXtV7/61RBfADb76f9H6PH+nm8X6v2s/i8kP/GJT9RCAi960YuGHXKwk3liGCa+/G3288ADD4SLLrqoflv8w/d4ukrv0z2afWbP9YMFfoYKffTcE7+B6qc//WnthJL4grrnE+v59Kc/HWKwqZFAVM99g/UivvBdb731mppWDCMtXry4drJSz6f/SSL9+9lsQGa4glJYn82Gyvp7DNX7eOLX0UcfXfvWrcE+8VSvuLkRQ3Rxja+//voNf8tXz/OaDazE+0b789kzZiOBneF63sj9g222xNDkaH4XDFdLM36d/P30y1/+Muy///610Gj8TJ06NcRA3xvf+MaGf777h6ac8NMwnQsJECBAgAABAgQIZCuQ24Z6ttAKJ9CFAgI/Xdj0hKYs8JNQM5QyqMCC/1gQvvDJk0els85664S5h80J+87ZN4yf0NiXkvUeSOBnVOxu6iUw2H5jo/u67YKMX6B44okn9vlSuEbHigGbGF6KAaChPqMJ/MTgUvySz49+9KP103warSnuB8a9+dmzZ4dVVlllyNv6799ddtlltT29+EWNg33iHvP3vve92l6jD4FmBQR+mhVzfSsFBH5aqZnes3J7Pynwk94aUhEBAgQIECBAgEAXCaQY+OnPH09fuPbaa0MMV9x6660DuhP/KD5+o9JQL/4aDfwMFk6JQZj4UrHZT6MvQBsNRPQff7Bam61xqOt33XXX2kvRtdZaa8yPHE3gp2fQeOz6ySefXPtP789hhx1WO3UpvvRt5BOPhn/Pe95TOzmo1Z/+AZb+pyU1G5AZrr6c1mfPPJpZ37FPhxxySJ9A1VAe8ZSoeMJXPP0nftPXcC/9e57RTGBlNPUPVmsjgZ3het7I/X/5y1/CrFmzwo033lh7VNy0iN9etvXWW7d0uTfj18nfTzGAt91229XnOtrfX72tBX5aunQ8jAABAgQIECBAgECSArltqCeJqCgCBAYVEPixMKoUEPipUt/YjQpM32rX8Mf/54+NXj7guomrrxb2m7NfmHv43PDKtV/Z8HMEfhqmcuEQAkuXLg3Tp0/vc1pN/AKyuAdZxedPf/pTOOKIIwYNucS9s5133rm21xtP14lfShm/LK7/Z9tttw3nnXdeiPtug30a3e/uuTeGfS655JLwgQ98YMCpPj1f7rf55pvXvvjyF7/4RbjlllvC73//+z5Dx32uGGKKX8g51P5f//3HON977rmn9pwYYIpfkhn/3/js+OWiW2yxRW2ea6yxRhWtMmbmAgI/mTcw8/IFfjJv4Ajl5/Z+UuCn7PVodgQIECBAgAABAokL5BD46SGMR5IvWLAgHHfccSF+Y1HPZ+ONNw6XX355mDRp0qDaqQR+BgsPNROI6D25Tv5B/ViW8FgCP3HcGPr5+Mc/PuCbqWKQJp4ANGHChBHL62Tgp5GAxogFD3FBuwM/rVyfPVNodn3H8Mqpp55a63fcgGjkE1/Yx9OBDjrooGFDas0EVkZbf/96x7oeGrm///puV1ilGb9O/n4S+Gnkp8Q1BAgQIECAAAECBAj0F8htQ10HCRDIR0DgJ59elVipwE+JXS1vTjdcdUP46KHHjHliq/zTKmH3d+8WDv7Q+8ObNt5wxOcJ/IxI5IIRBPrveb361a8OP/jBD8LUqVM7bhf3YeL+6emnn95n7HhqT/yywrhn3j+k8J//+Z/h05/+dIhfXtj7E+8566yzwite8YoB82g28BP3bOIXafYO8cSgzxe+8IUwd+7cAfu6ce//yiuvrNUc97t6PjH0c/bZZ4cDDjhgUNv+vei5KI4R94/XXnvt+n3RKoajXve613W8TwYsQ0Dgp4w+5joLgZ9cO9dY3bm9nxT4aayvriJAgAABAgQIECDQFoGcAj8RYKhvBoqn/8RvMRrsk0rgJ566scsuu/QpsdlARM/NnfyD+rEsvLEGfuLYf/zjH2svgW+++eY+pcRTfo499tgRT3cR+BnYwcFe0LdyffaMONr1/ec//zlcdtllIYaQli1b1tASjN9C9vWvf732LV2DfZoJrIy1/p77GwnsDDe5Ru4X+HHCT0M/IC4iQIAAAQIECBAgQKCPQG4b6tpHgEA+AgI/+fSqxEoFfkrsaplz2m+X/cPPf/bzlk3urW97azj4gweFbXfcdshnCvy0jLtrH9R/z2abbbapfVFl/GK6Tn8WLlxY2zvt/eV5n/zkJ0P8z3BflvjCCy+EuKcer+t977/927+FD3/4wwNCQs0Efh5//PHaXn38ks6eT/ySum9+85vhrW9967BEDz30UDjqqKNC3Kvs+cR9v7hPOFhQZ7DAzx577BHOPffcPmGfTvfFeGUKCPyU2ddcZiXwk0unRldnbu8nBX5G12d3ESBAgAABAgQIEGiJQDsDP/Fo8/iNQA8//HB44oknwuTJk8Npp50Wxo8fP6ba46kv8aXft7/97fpz4rHeMQDy4he/eMCzUwn8xOPS48vJ3p/RBiJaedrLmJoxws2tCPzEIW666aYwZ86c8Mgjj9RHjC/Qzz///PD2t7992Co6FYiIRcT1Ho+p7/nEk4jiiTWrrrrqmJlb2fNGX9CPdn32THas98eAX/zWrdtvvz1897vfDbfcckufbwXrjzpt2rRw4YUXhg03HPhtfqUGfuLv1/htadEmfuK3nsUNka233nrMa673A5rxa+VaHWkSTvgZScg/J0CAAAECBAgQIEBgMIHcNtR1kQCBfAQEfvLpVYmVCvyU2NUy53TvHfeG2e+a0/LJbfjPG4aDPvi+8M693xniCUC9PwI/Lefuugf232/eddddQ9wHW2uttTpqMdg++YEHHhi+8Y1vhNVXX33EWmLoJ570c/LJJ9evHSpc0+h+YnzQD3/4wxBPC+oJEsX9qiuuuCJMnz59xJriBffff3/tRJ9f/OIX9euHCiINFviJYZ9DDjmkobFcRKAZAYGfZrRc22oBgZ9Wi6b1vNzeTwr8pLV+VEOAAAECBAgQINBlAu0M/CxatCjsueeeddEddtih9uJznXXWGbPy1772tfAv//Iv9efEbwyK/9u4ceMGPLvRwM/zzz8f5s2bV3tOz+erX/1qiGGiZj/xqPJZs2aFJUuW1G4d6o/wRxuIePbZZ2un25x55pn10uKL2U984hPNltrW61sV+Ikvn2Og68QTT+xTbyPf1vTrX/+69oL4rrvuGrYXrYDo389DDz20JSG3WFtO67PHcrTre6hexHXwhz/8IVx77bXhyiuvrG0e9P/8X/buBd6mOv//+KdzjstJ+Em6yEQXg1EhhSi6CCHSzZ2ahKKLdEFJRFSDqVSofpUaMpSSGhVFYSiSyhiZ35SZRhcz+qfkdjj/x+ervWfvfdbee+191j57fdd+rf+j/6/OWWt9v9/n53vOPB5rnff+aMBKf2ZjH76mEljxav5uOvQk2ndurnd62bJ8+XJp3bq1F1s6fI9U/Mry95MXgb4DBw6Y3y0TJ04069VPnJs7d67Uq1fPU8PYm8Xu0c+/KcroeNwcAQQQQAABBBBAAAEE/itg2wt1aocAAvYIEPixp1ZBnCmBnyBWNbhrumXAMHl70dsZWWCNY2pInwG9pXv/HlK5yhFmDAI/GaHOmZs6ve/Ud5T6IXTVqlUrUwd933nJJZeEPyTxuOOOk1deeUWaNWvmeh5ffPGF9OzZU9asWRO+Rrvp6AfMRR5uAz9O7zC1Y9CDDz4oFSpUcDUv/RBAfUev779DR4cOHYzxUUcdFXWP2PeP+kGAGi46/fTTXY3FSQikIkDgJxUtzvVagMCP16L+up9tzycJ/Phr/zAbBBBAAAEEEEAAgRwTyGTgJ/aBo4Ze9A/1Y7vcpEM+a9Ys6d+/f/hSLwI/erPYIFG6HVq0u5F+YlHoU4yaNm0qL774opxyyikJH0iOGzeuRKglno/+cbq2XA8diQzSMfbiGq8CPzqXf/3rX6Y9/bvvvhs1NX1YrOGv/Px8xylrC3m97vXXXw9/3+mhtRfrfe+996I6DrVt21Zmz54tNWrUcH17DTBol6BKlSpJ48aNpX79+nLllVeaB+I27U9dsNeBn0hEffC/du1aufHGG6NeSMR7wZJKYCU0TmnnH1uvVH6+nUIzTtf//PPPcvPNN4t+clno0M5X+mluqRzjx483nYFOPvlkadiwoahjgwYNwrdI1a+sfj9t377dhCuXLFli5prO/87o7+khQ4aYl0Z6EPhJZedwLgIIIIAAAggggAACdgrY9kLdTmVmjUBuChD4yc26+2XVBH78UoncnsfBAwcdAYrNV4tFn+3rP//88p9yybldMopVsWIFuarfVdJ3YF+56MzoLiM6Bw4E3Ao4ve/M1nvZGTNmmPeIoUPfgT722GPm/YjbI/aD0PQ6/TA9/fDF8uXLh2/jNvCzbds2ExZatmxZ+Fp953TRRRe5nZI5T7v8XHHFFbJlyxbz3xpmeu2110Tfs0cese/v0nkfm9LEODmnBQj85HT5s754Aj9ZL0FGJ2Db80kCPxndDtwcAQQQQAABBBBAAIHEApkM/Hz99dfmj85Df4itM9FP5ZkwYYLrT/Nxmr3TQ0htPa7/xD5w0evddvjRc99+++2o1uLpdiWKfdiqDyf1D/KrVq2a8IFkKoGA2A5KzZs3lzlz5siJJ57oetuHPi1p3rx5UqdOHTnttNOkRYsWJrQSL0Dj+uYi4mXgR8d99dVXTXgnFKTSr9WuXdt8atOZZ57pODUvPlVKb6zBIX14/+9//9sEITS8pZ+gFRniiu0mFO9BdCLD2D0Y+aDepv2pa3QTmNFuWCtXrpSPP/7YBHhatmwpY8eOdb3/NETYsWPHMGm8sEaqgRW3809Uy9j1J/o9FXsfp6BavN8PseEap5cyieYZG3jRc2NfxKTqV1a/n5yCUal2ZvOiS1AqvxdD59LhJx01rkEAAQQQQAABBBBAwBsB216oe7Nq7oIAAmUhQOCnLJQZI55AbOBn7d8/lIqFFcsMzOn9TJkNzkClFkgUgNH3chrkKTpQJPv27JO9e/fJ/v37ZM/Pe0Q/lEr/e8/Pu+WH//eD7Pxhp+zZvVd2/vCD7NmzV/b+8s9PP/4ke3bvNufu3vWz7N69R7775jvRr2f6yM/PkwMxQSQCP5lWD9b9nd41tm/f3rwHq169epkt1ot3IqHJxr7HcVqP28BP7Adh6rs+/UBEfYebyvHDDz/IgAEDzHvf0OH0IY6x79+yFb5KZW2ca68AgR97axeEmRP4CUIV46/BtueTBH6CvR9ZHQIIIIAAAggggIDPBTIZ+NEXAPqH+xq4CR0agNAHcxdccEHaMl9++aX06dPHhARChwZBunRx/iSwVAI/Gj7QbhGrVq1K+CAx0eS/++47ue6660QflIYOncNdd91VIpDkJhARbyynduszZ840D0Ldvlhz6pqT6h/LJ7LwOvCj97vjjjtk2rRpUcOqt3ZT0a44TsfLL78sl19+efhbGtjRjkuptHbXAIQGt0JhI6cwz65du2To0KHy7LPPhseaPHmy+VQsNzVx+pmJrIdN+1MB3Oxv/Tm++OKLw64dOnQwnVaOOuooV78j3IY1Ug2suJ1/oknGrl9/Nh9++GE5/PDDk64ttkOaXhAv8LN06VLp1q1b2DDV8N/GjRtNF6lNmzaZeTm9iEnVryx/P8U66/8WPPnkk3L00UcnddYTnn76afN7M3TQ4ccVGychgAACCCCAAAIIIGC1gG0v1K3GZvII5JgAgZ8cK7jPlhsb+PlV7VqSX1AgeXl55gOW9P+WK19OypUrJ3KYhLs4lC9fTspXqGCeYZcrVyB5+fnm/AK9Nj/PfICbXqffD3V+qFCxfMQ15UQDFVWqVpGq/1PVjKn/reMclneYOU/H0MNcf5hIQUE5ycs77NA45cpJfl6eOdd8ENlhYv5vfl6+uUa/bv7vYYe5es7us7JkfDoaxNF3C/qPhhL2aRhn337Zu3ev7Pppl/lvfbeiHXX0a3v36Dl75acfd4UDOD/v2iU/7/pZ9u3bLxoo2L1rt+zfv9/8U7S/SIoPHhTthxPqzqP/96AZ86D5mh6h7+m/Hyg6NBc/HwR+/Fwdf84t9n1zNgI/ToGYRO/IE0nGdtNxejfiNvATGx6K90GYySrr9KGfTu/GYt8LjRw50vw9ghcfZplsjnw/9wQI/ORezf20YgI/fqqG93Ox7fkkgR/v9wB3RAABBBBAAAEEEEDAtUAmAz86CX1Y2KNHj/AfkuvX9IGhthbXPyp3E4KIXIwGKjTw8fjjj4e/rG26Z82aZdp6Ox2pBH6cAhfnn3++CSAcf/zxSV31BYF28hk4cGD4XJ3XK6+8Is2aNStxvZtARLxB9cWMhog0UBI69A/9n3nmGdOBJtmha9UwiXqGDv2kJZ1r48aNk13u6vteB37i7SltU69hJ91rTodTSOyGG26QBx98MG5IKPI+27dvN919FixYEP5y9+7dzZhVqlSJGtIpPKCdl9zUJDa8Ert3bNqfiuJmf2/btk169+4ty5YtM45aS/3krnbt2rnaY7GBIf19oJ8aVqNGjajrUw2suJ1/oknGdmRyG8QpKioyHcvuv//+qNvHC/w4dVPT33sjRowwL+UTHbqn9Odg1KhR4dNuuukm8zV9kR86UvUry99PpQkXOYUeCfy4+tHjJAQQQAABBBBAAAEErBaw7YW61dhMHoEcEyDwk2MF99lyYwM/ZTU9/QNrDftoUCcylBN6/xPva+Z8/X955v8PX6/zzosI9xyWl2eWEr5P6LrDDv3JmQkylSswoSQND+kRChiVK1/e/Ltea0JG+YfCT+UrlJeCgkMhKL3mUJjpv6Ek/b65ppwGk/LMufq1/PwCOaJyJalxTA3zdQ0w6RjhMQ8TE3Qq0ODUYXlmPD1P/9H3R9rdpmj/fhOG+WnnT/KPL/95KHzz0y7TCUfDOfo90wHn592H/n33HhPc2W/CPPtNMEeDOMXFB+XgwWI5qGGcg8Xh/9bny/rcV0M6+v1QEOdg8aFwjo6bS8f/VPsfGXrnUBk/YnzUsgn85NIu8GatM2bMkMGDB4dv1rRpU/Phgqeccoo3A7i4i9sAjotbiZsP1HM7npcdd2Lf67sJ/MR7f+bGgXMQSCZA4CeZEN/PpACBn0zqZv/etj2fJPCT/T3DDBBAAAEEEEAAAQRyWCDTgR+nUIlyH3nkkeaP0X/729+6bnWuoQ39o3QNT0QeybraxD4YnD59uglvxDvWrl1rOrloN5XQod0vHn30UTnmmGPiXqcvBzQQcuutt0Zdqx1f9I/nCwsLS1zrJhCRaHs6zbVTp04mUJWoTbrO9d133zX+kescPny4TJgwIeoP/Uvz45GJwI/O/ZFHHpFbbrklamqJglnxrrn33ntN4MmpNqGba3BBg1GRgQgNpWgIrGvXriV4nMIXep6+CEi0f7Rz0J133ilPPPFE+J5OLeht2p9u9rdTiMltcE0DgNo9Sbu5hI54n+IV+1Kibt26JliUqMuTm/kn+vmIfVmi506aNEn05yxeEEdfzmpgSQNpoW5SoTESvbCIDZrpHtXfdT179owbrHT6PaAhM31B1bp166ilpeNXVr+fnH6+9fef/ixpx6h4wVKnnzldNIGf0vzW51oEEEAAAQQQQAABBOwQsO2FF3Ba0AAAIABJREFUuh2qzBIBBFSAwA/7IJsC2Qr8ZHPNZTm2Pmc8+tij/xts+iWspMEePUKdiExYSTsW/RJaOpRLOsyEbTTAEwrimFCOdso5eFD+s/0/ZbmUnBhLw1h9BvSWQcMGyRGVj5CGx54atW4CPzmxDTxdZOyHvOn7lNdee000+FNWh9sAjpv5OL3DWrFihbRq1Sp8udvxMhn4cXpXWtr3d258OAeBkACBH/ZCNgUI/GRTP/Nj2/Z8ksBP5vcEIyCAAAIIIIAAAgggEFcg04EfHfj777+XG2+80XT7iD00+KN/kN6lSxfzR9bVq1cP/yG8vvjQa/WPxvXaRYsWlfgDeDddWqZOnWpCOKFDwxcaiInXsSdeSOmss84yHTcuuOAC82lskYc+8NQQio4V+Uf6yYILpX0gGW+uaqnBHe12EtmlQ+esIQkNSY0fP1527NgRXkayuabzY5SJwI/O45tvvpEBAwbI66+/HjWtRF1NnLr06MW6/0aPHi3169cvEQzQkJl2WtEOUpFHsn336quvSt++faP2gnas0ZqcccYZUftHXyr97W9/M2GfyA5CGljQQMqZZ54ZNbZN+9Pt/nbqBKY/b+qlQS6ncIxTADCemQL+8MMPZs+oaejQn2f93RD7MxL6vtv5x/vZcNr/GsS555575Prrry/RXUrDYg8//LDpYBYb9tExEgV+9HelvvSYN29eeDqhsbTjWGwnKp2bhidvv/32qN8D8UJ/6fiV5e+nb7/91qxff/ZCh/7vy9133206rlWqVCn89Xg/c6ETCPyk89ueaxBAAAEEEEAAAQQQsEvAthfqdukyWwRyW4DAT27XP9urjw38VPmfKnKg6MChDjDFxabri/67FIuYbi8Hi7M9Zca3RED/2Nl0KvqlQ1LNWjVN+Ek7Genz9YoVK0hB+XKm41Hh4YVSvlw5qVBYUQ6vdLj5d/2edj6qWFjBnHOoa1KBPDLpEfnLp5s8VdC5drqskwy76xY5tuax4XsT+PGUOSdvpu+y9AMjt2zZEl6/foBa9+7dy8zDbQDHzYRiAz9OH5TndrxMBn6cPuivtO/v3PhwDgIhAQI/7IVsChD4yaZ+5se27fkkgZ/M7wlGQAABBBBAAAEEEEAgrkBZBH50cP1jbA39RP4xemnL4qbrjo6xcOHCEp1Y9A/B9Y+69QXDOeecY8IW+pIhdGgoRju/6B/exx716tWTCy+8UE444QTzaWyrVq2SlStXlvgDfQ0fPPfcc9KmTZu4S/XigWSiueoczjvvPGnQoIGZw8aNG01IJjLoo1/X837/+9/LpZdeWtqyRF2fqcCPDuIUqkkU+NBrNm3aJNdcc42sWbOmxDqbNGliAlIaOtO6Ll++XJYuXVriPA3uaOeQk046Ka5VUVGRTJ482XSxij0ix9FQh35alo4VeSTrzmLL/nS7v+N1YFIT/Xk7++yzTSBLD3258P7778vq1atL2CbqnqM11XpoKC/y0PuHumFp+Kd9+/bhb7udf6Ifmvfee0969OghGuaJPHTMjh07mrGdfo/o1zWMo92LNmzYYC5NFPhJtL/1953+zmrcuLHk5+ebn4Nly5ZFdffS6xN1okrHT+9Zlr+f4v18R/4ejPczF1kbAj+e/s8AN0MAAQQQQAABBBBAwJcCtr1Q9yUik0IAAUcBAj9sjGwKxAZ+Zi/6g+QX5JuwTzjwc+Cg5n1M+EfDQHoc1H+P6DZzKBhUbDrRmPNMSKjYnF9krisy1xUVHepQo+cU7d9vwkQHDxyU/UVF5p56D/26Pi/fvz90TZEU7S+KuK7o0HUHD5rzQvPQc8w8DhyUTZ9tMt87NNeDJqyki6BDy393mwnj5OVJ9RrVpdYJx5swTX65gkMhm4oVTTBH/zniiCOknAnfFEiFihWlfPlyUlDu0H/rueXKlzd7Rq/X7+UXHAr0lK9Q3jxbzv8l8GPuV1BgAjUa6knn+Pwvn0u3Cy5L59K41zRp1kTuvv8uqX/qofcJkQeBH0+pc/JmTh+M5hRGKQ3Otm3bZNiwYXLqqaeaD6DU/1u1atXwLd0GcNzMITbw4/RuxO14mQz8OL0b8+L9nRsjzkFABQj8sA+yKUDgJ5v6mR/btueTBH4yvycYAQEEEEAAAQQQQACBuAJlFfjRCegffk+ZMkUeeughx+4VbsukYQjtsKKBHP1D9mSHdgLp06ePCeU4HdqJRTv+6H0jD52vBgi044ZTt41E42p3Eu3406JFi4TT8+qBpM5Vu5XoP6ke+sfwWpdu3bqVeGCV6r1iz89k4EfvrXtg2rRpUcP269dPHn300RIdTUIn6SdvDR06VN56662Ul6dhHx1PP+Uq2aEvIKdPny6jRo1Kaf/oPtRQSv/+/R0724TGtWF/prK/tZ4PPvig3HvvvcloS3xfzXQvaHeawsLCuNc7hcQiT9Z6aZeY0JHK/OMNms4+0J/JUKhMPxnObeBH55Du/u7UqZP5PRgKPzmtJ1W/yL1aVr+f1q1bJ0OGDHEM9cWr0c0332xeVuvvQT0I/KT8I8gFCCCAAAIIIIAAAghYJ2DbC3XrgJkwAjksQOAnh4vvg6XHBn7WfbFWKhZW9MHM3E8hFOLZv2+/fL7pc80ZyYEDRSZspEElDRIdChqFQkKHQkH63/p1DQnpRebfi4oOhZuKisLhpEPX639rKEnDQ4cCS6FrQt/TC02QSe9RXBwe13RLMuGkX8aS/46lqzwUiPplbL3ul3N1fnrPw/LyTHimQMMzGqbRzjgF+SZUo8GbChXKm0COfk8/pM6cW5BvwjiHzj0UtNF/18DOoQ47ek7BL9ccCvDUOOYoObL6kZ6/83FfyeRnjhg6Ql6bvyj5iS7OOPnXJ8vw0bdKm4vifwAfgR8XkJySUEB/F0yYMEFGjx4dPk8/dFHfJdWsWdMTPf0gQn1fG/leOrKLkFPoSN/ddOnSJeXx9X3KJZdcEv7AuqZNm4qOdcopp4Tv5TbwE/vhm9oJ6amnnooKK7mZoNOHz+n7JQ1WRR5evL9zMx/OQUAFCPywD7IpQOAnm/qZH9u255MEfjK/JxgBAQQQQAABBBBAAIG4AmUZ+NFJ6MPQL774woRhnn/++RKdZhKVSv+oXx9yaheO008/3fWLCh1z8eLFcv3115foaKHjJXoYqy9j3nnnHdNZQ7uKJDs0gKRdRAYOHOjqIaaXDyRTnauuRcMxY8eOlTp16iRbWlrfz2TgRyf0ySefmO4p2tkjdOg+mTlzpvl6vEPDMnqOhrm2bt2adG1a17vvvtvUtVKlSknPD52ge2/9+vUyZswYWbQo+Yurzp07m3poF6DYh4dOg6Za87Len6nub13PK6+8YkI/n376qSvnc889V+655x7zSWf6CYaJjmShothPYkt1/vHGDtVJw18ffvhhwjnqHrjvvvtMN57YT1dL1uEndOPQ/h4/fnzS37Gp7O1U/SIXmupeLc3vp+3bt5sOW9qhLVFYU9eupgMGDDBhM91HehD4cfWjx0kIIIAAAggggAACCFgtYNsLdauxmTwCOSZA4CfHCu6z5QYh8OMz0pSnY7opHSyWAwc1RCQm8BPqVHRY3mGHOu0UFJhn2W7eAaQ8AUsu+Pbr7+Sisy4Kd5lKd9pHHX2UDL19iFze63LJy0/8foDAT7rKXBcp8MEHH8ill14aDsno91544QXp3bt3qaH27t1rPtxO36GHjgYNGsi8efOkYcOG5ktuAzFuJjN37tyod6n6wXD67r5atWrhy90GftyEh9zM6fvvvxf9oM7XX389fHpk4Cn0Ra/e37mZE+cgQOCHPZBNAQI/2dTP/Ni2PZ8k8JP5PcEICCCAAAIIIIAAAgjEFSjrwE/kRPSP0j/++GNZvXq1rF27VrQTj/576NDghv7R+2mnnSbt27c33XKOPvrotKup93/66adlyZIlUeNot5b58+ebEFG8Qz/FTYMbGhzSTkH6R/s7duwwp+u8zjjjDOnYsaNo+KBKlSqu55iJB5I6Vw3AaHBCPTdu3BgOtdSrV0/04bB2qtFgQa1atTL6UinTgR99eaYPvm+55ZYo81atWpkH7MmCTLoHtZ766VcaMNH9GAoIaF3r168v+ilUqdY1dgPoS72//OUvsmDBAsf9c/7554s+SG/evHnCrj627c9093fkz1vsHtYONPpiQ+ujL1V0P+sLUreH1kLDe88++6z8+c9/NqGa0BHb7Svd+cebi/486Nhz5swxXXv0d0rod0izZs3kqquuitoD6QZ+QuPv3LlT3nzzTXnjjTeixlND3Wv6e0A/vS2V36up+Dk5lNXvJ/3doGG+P/7xjya0GfqdrSGfli1bmnXr/gmtXUNWBH7c/hRxHgIIIIAAAggggAAC9gvY9kLdfnFWgEDuCBD4yZ1a+3GlBH78WBXm5CQwedxk+d/Hn0kbp/DwQrnmhmvktzdcI/rvbg4CP26UOCeZgL5XHDp0qHnHFDr0HZ8GZY4//vhklyf8vr4r13eSkR9UeNNNN5kPLNMuYKFjxowZMnjw4PB/x77bcjMJDSJqp6KJEyeGTx82bJhMmjTJdBcLHW4DP9u2bTOhp2XLloWvfeutt+Siiy5yM53wOfpBj2qwZcsW87XjjjtOXnvtNdHuQ5GH1+/vUpokJ+ecAIGfnCu5rxZM4MdX5fB8MrY9nyTw4/kW4IYIIIAAAggggAACCLgXyGbgx/0sORMBBBBAAIFgCcS+IPj8m6JgLZDVIIAAAggggAACCCDgYwHbXqj7mJKpIYBAjACBH7ZENgUI/GRTn7HdCuzZs1dan9padv20y+0l4fPy8/OkW8/L5KY7b5TqNaqndD2Bn5S4ODmBgAZZNJQS+gBBPXXUqFEyduzYlD6gLnKIb7/9VgYNGmQ+oDB0aNhFu9u0bt06ajax3XTinZeoiLEfOKfnOnUqchv4ceo8pOuZOnWqFBa6C+VpCEnDTWoZOjp06GDCVEcddVTUcgj88CNalgIEfspSm7FiBQj8BHtP2PZ8ksBPsPcjq0MAAQQQQAABBBDwuQCBH58XiOkhgAACCARSgMBPIMvKohBAAAEEEEAAAQQsEbDthbolrEwTAQREhMAP2yCbAiUCP1+ulYoVK2ZzSoyNQAmBWTOflwfueSBlmTZtW8sdY++QOifXSflavYDAT1psXOQgsHv3brnjjjtk2rRpUd+9//775dZbb43qxuMGULsG6f0ef/zxqNOHDx8uEyZMKHE/py5D/fr1k0cffVSqVKmSdMiioiIZM2aM6HxDR/PmzWXOnDly4oknRl3vNvCjFy1dulS6desWDkJVrlxZ5s+fL+3atUs6Jz1Bu/v06NFDNm3aFD5/8uTJop2HYt+nEPhxRcpJHgkQ+PEIktukJUDgJy02ay6y7fkkgR9rthYTRQABBBBAAAEEEAiiAIGfIFaVNSGAAAII+F2AwI/fK8T8EEAAAQQQQAABBIIsYNsL9SDXgrUhEDQBAj9Bq6hd62l4QkXZv++/XaTXEfixq4A5Mtu2TS+Sr//1tevV1j+1vtw59g5p1qqZ62ucTiTwUyo+Lo4R0FDKNddcI2vWrIn6jgZvtNNPnTrugml///vf5bbbbpMFCxZE3UcDONrZpm7duo722gmob9++UV2Gbr75ZhMQqlSpUtx6adhn+vTppotOZIci7ayjYaX8/Pyoa1MJ/Hz//femS9G8efPC96hXr57MnDmzRJei2Alu2bJFhg4dKto9KXQkMiDww49kWQoQ+ClLbcaKFSDwE+w9YdvzSQI/wd6PrA4BBBBAAAEEEEDA5wIEfnxeIKaHAAIIIBBIAQI/gSwri0IAAQQQQAABBBCwRMC2F+qWsDJNBBCgww97IMsCBH6yXACGTyrwxoI35Pbr70h6np5Qs1ZNuXnkTdLpsk4lunu4ukHMSQR+0lHjmkQCy5cvl/79+8vWrVujTjvyyCNNGKdXr17SuHFjKV++fNT39+3bJ3/961/lf//3f02oZ8eOHVHfr127tjz33HPSpk2buMPH6zLUuXNnEzhq0qRJiZ+bf/zjHyYQpAGcyKNr164yY8YMOeaYY0qMl0rgRy9euXKl9O7dO8pEPe6++24ZOHBgiTDS3r175Y033pCRI0fK5s2bw+NrdyANJvXs2dPx55/ADz+bZSlA4KcstRkrVoDAT7D3hG3PJwn8BHs/sjoEEEAAAQQQQAABnwsQ+PF5gZgeAggggEAgBQj8BLKsLAoBBBBAAAEEEEDAEgHbXqhbwso0EUCAwA97IMsCBH6yXACGTyrQ7YLL5PO/fJ7wvMpVK8vAmwdK3+v6SLly5ZLe0+0JBH7cSnGeW4Hi4mLR0M/gwYOjwiqx17do0UKqVKlivrxz505ZvXp13CG0I44GXTTsE/sOIfaib7/91nTU0W4/sYcGftq2bSvVq1c3nXxWrFhh5hp7aBedZ555Rho0aOA4p1QDP2oyZ84cYxLZQUhvrsGfCy+80ISgtJOQdklatmxZicCUnjtp0iQZPny4FBQUOM6LwI/bXcp5XggQ+PFCkXukK0DgJ105O66z7fkkgR879hWzRAABBBBAAAEEEAioAIGfgBaWZSGAAAII+FqAwI+vy8PkEEAAAQQQQAABBAIuYNsL9YCXg+UhECiBoVPeLY5c0E29zg3U+liMvwUI/Pi7Prk+uw//vFau7nZ1QoZ+g/rJ4GGDpOr/VPWci8CP56Tc8BeBv//973LbbbfJggULSmXSrVs3+d3vficnnXSS6/ts375dRowYYboFpXpoN6ApU6ZI3bp1416aauBHb6Shn1deeaVE1x4389NQ0Pjx4+W6666LG/bR+xD4caPJOV4JEPjxSpL7pCNA4CcdNXuuse35JIEfe/YWM0UAAQQQQAABBBAIoACBnwAWlSUhgAACCPhegMCP70vEBBFAAAEEEEAAAQQCLGDbC/UAl4KlIRA4AQI/gSupVQsi8GNVuXJusjf0HSLL3y7ZYUQhOnTpILeOHibH/+r4jLkQ+MkYLTcWkaKiItNB5/e//70sWrQoJZNzzz1X7rzzTtORp0KFCildqyfv3btXXn75ZZk4caJ8+umnSa/XLkIjR46Uq666SgoLCxOen07gJ3TDL7/8UsaNGyfz588v0e3HadB+/frJqFGjROeX7CDwk0yI73spQODHS03ulaoAgZ9Uxew637bnkwR+7NpfzBYBBBBAAAEEEEAgYAIEfgJWUJaDAAIIIGCFAIEfK8rEJBFAAAEEEEAAAQQCKmDbC/WAloFlIRBIAQI/gSyrNYsi8GNNqXJuol/835fSuVXnEus+o/kZcufYO+TUxqdm3ITAT8aJGeCX7jbffvutLFu2TN5//335/PPPZcuWLbJ169awT4sWLaR+/fpyzjnnmJDPr371K8nLyyu13+7du2XNmjXy1ltvyYoVK+Tjjz82QZvKlStL48aNzXjt2rWT5s2bJw36hCZTmsCP3kO7/Xz11VfyxhtvGJP169fL5s2bze012NOkSRM577zzpGPHjlKrVi2JfW8SD4XAT6m3CzdIQYDATwpYnOq5AIEfz0l9dUPbnk8S+PHV9mEyCCCAAAIIIIAAArkmQOAn1yrOehFAAAEE/CBA4McPVWAOCCCAAAIIIIAAArkqYNsL9VytE+tGwEYBAj82Vi04cybwE5xaBm0lY267V+a/MD+8rFq1a8ntY26Xth0vLLOlEvgpM2oGQgABBAIlQOAnUOW0bjEEfqwrWUoTtu35JIGflMrLyQgggAACCCCAAAIIeCtA4MdbT+6GAAIIIICAGwECP26UOAcBBBBAAAEEEEAAgcwI2PZCPTMK3BUBBDIhQOAnE6rc061AycDPOqlYsYLbyzkPgYwI7Pj3DrmgyYWyf/9+ObJ6Nbnh9iFyVZ8rJb8gPyPjxbspgZ8y5WYwBBBAIDACBH4CU0orF0Lgx8qyuZ60bc8nCfy4Li0nIoAAAggggAACCCDgvQCBH+9NuSMCCCCAAALJBAj8JBPi+wgggAACCCCAAAIIZE7AthfqmZPgzggg4LUAgR+vRblfKgKxgZ+PvlwnFQj8pELIuRkQePTBafLs489I/8H95dqh10qlIyplYJTktyTwk9yIMxBAAAEESgoQ+GFXZFOAwE829TM/tm3PJwn8ZH5PMAICCCCAAAIIIIAAAnEFCPywORBAAAEEECh7AQI/ZW/OiAgggAACCCCAAAIIhARse6FO5RBAwB4BAj/21CqIMyXwE8Sq2r2mffv2ydQJv5drrr9ajj726KwuhsBPVvkZHAEEELBWgMCPtaULxMQJ/ASijHEXYdvzSQI/wd6PrA4BBBBAAAEEEEDA5wIEfnxeIKaHAAIIIBBIAQI/gSwri0IAAQQQQAABBBCwRMC2F+qWsDJNBBAQEQI/bINsChD4yaY+Y/tdgMCP3yvE/BBAAAF/ChD48WddcmVWBH6CXWnbnk8S+An2fmR1CCCAAAIIIIAAAj4XIPDj8wIxPQQQQACBQAoQ+AlkWVkUAggggAACCCCAgCUCtr1Qt4SVaSKAAIEf9kCWBX5zQkUp2lcUnsVHX66TChUrZHlWDI+APwQI/PijDswCAQQQsE2AwI9tFQvWfAn8BKuesaux7fkkgZ9g70dWhwACCCCAAAIIIOBzAQI/Pi8Q00MAAQQQCKQAgZ9AlpVFIYAAAggggAACCFgiYNsLdUtYmSYCCBD4YQ9kWYDAT5YLwPC+FiDw4+vyMDkEEEDAtwIEfnxbmpyYGIGfYJfZtueTBH6CvR9ZHQIIIIAAAggggIDPBQj8+LxATA8BBBBAIJACBH4CWVYWhQACCCCAAAIIIGCJgG0v1C1hZZoIIEDghz2QZYHfnFBBivYdCM+CDj9ZLgjD+0qAwI+vysFkEEAAAWsECPxYU6pATpTATyDLGl6Ubc8nCfwEez+yOgQQQAABBBBAAAGfCxD48XmBmB4CCCCAQCAFCPwEsqwsCgEEEEAAAQQQQMASAdteqFvCyjQRQIDAD3sgywIEfrJcAIb3tQCBH1+Xh8khgAACvhUg8OPb0uTExAj8BLvMtj2fJPAT7P3I6hBAAAEEEEAAAQR8LkDgx+cFYnoIIIAAAoEUIPATyLKyKAQQQAABBBBAAAFLBGx7oW4JK9NEAAECP+yBLAsQ+MlyARje1wIEfnxdHiaHAAII+FaAwI9vS5MTEyPwE+wy2/Z8ksBPsPcjq0MAAQQQQAABBBDwuQCBH58XiOkhgAACCARSgMBPIMvKohBAAAEEEEAAAQQsEbDthbolrEwTAQQI/LAHsixA4CfLBWB4XwsQ+PF1eZgcAggg4FsBAj++LU1OTIzAT7DLbNvzSQI/wd6PrA4BBBBAAAEEEEDA5wIEfnxeIKaHAAIIIBBIAQI/gSwri0IAAQQQQAABBBCwRMC2F+qWsDJNBBAg8MMeyLIAgZ8sF4DhfS1A4MfX5WFyCCCAgG8FCPz4tjQ5MTECP8Eus23PJwn8BHs/sjoEEEAAAQQQQAABnwsQ+PF5gZgeAggggEAgBQj8BLKsLAoBBBBAAAEEEEDAEgHbXqhbwso0EUCAwA97IMsCBH6yXACG97UAgR9fl4fJIYAAAr4VIPDj29LkxMQI/AS7zLY9nyTwE+z9yOoQQAABBBBAAAEEfC5A4MfnBWJ6CCCAAAKBFCDwE8iysigEEEAAAQQQQAABSwRse6FuCSvTRAABAj/sgSwLEPjJcgEY3tcCBH58XR4mhwACCPhWgMCPb0uTExMj8BPsMtv2fJLAT7D3I6tDAAEEEEAAAQQQ8LkAgR+fF4jpIYAAAggEUoDATyDLyqIQQAABBBBAAAEELBGw7YW6JaxMEwEECPywB7IsQOAnywVgeF8LEPjxdXmYHAIIIOBbAQI/vi1NTkyMwE+wy2zb80kCP8Hej6wOAQQQQAABBBBAwOcCBH58XiCmhwACCCAQSAECP4EsK4tCAAEEEEAAAQQQsETAthfqlrAyTQQQIPDDHsiyAIGfLBeA4X0tQODH1+VhcggggIBvBQj8+LY0OTExAj/BLrNtzycJ/AR7P7I6BBBAAAEEEEAAAZ8LEPjxeYGYHgIIIIBAIAUI/ASyrCwKAQQQQAABBBBAwBIB216oW8LKNBFAgMAPeyDLAgR+slwAhve1AIEfX5eHySGAAAK+FSDw49vS5MTECPwEu8y2PZ8k8BPs/cjqEEAAAQQQQAABBHwuQODH2wL94Q9/kD59+oRv2r59e9GvVa9e3duBuBsClgkUFxfLX//6V5k9e7YsWbJEVq9ebVZQuXJlady4sZx88skyatQoqVu3blor27x5s3Tv3l02bNiQ1vWhi2rXrm3m8Otf/1rOOOMMadu2rfzqV7+SvLw8V/f9z3/+I71795Y333zTnN+oUSOZO3eu1KtXz9X1nJQ7AgR+cqfWrBQBBBBAAAEEEEDAfwK2vVD3nyAzQgCBeAJDp7xbHPm9m3qdCxYCZSZA4KfMqBnIQgECPxYWjSkjgAACPhAg8OODIuTwFAj8BLv4tj2fJPAT7P3I6hBAAAEEEEAAAQR8LkDgx9sCEfjx1pO7BUNg9+7dMnnyZHnwwQflxx9/dFxU06ZN5cUXX5RTTjklrUV7FfhxGrxz584yduxYadKkicQ+1I09n8BPWuXLyYsI/ORk2Vk0AggggAACCCCAgE8EbHuh7hM2poEAAi4ECPy4QOKUjAkQ+MkYLTcOgACBnwAUkSUggAACWRAg8JMFdIYMCxD4CfZmsO35JIGfYO9HVocAAggggAACCCDgcwECP94WiMCPt57czX4B7ezzyCOPyC233JJwMZ06dZLnn39eqlWrltaiMxn40QkdeeSR8thjj5kuQolCPwR+0ipfTl5E4Ccny86iEUAAAQQQQAABBHwiYNsLdZ+wMQ0EEHAhQODHBRKnZEyAwE/GaLlxAAQI/ASgiCwBAQQQyIIAgZ8soDNkWIDAT7A3g23PJwn8BHs7NOoTAAAgAElEQVQ/sjoEEEAAAQQQQAABnwsQ+PG2QAR+vPXkbvYLbN26VXr16iWrVq2KWkzt2rWlbt26kpeXJ9oBqFGjRvLQQw9JxYoV01q0U+CnRYsWUqVKFdf3279/v2zYsEF27NjheI3O+bnnnpM2bdrEvSeBH9fcOX8igZ+c3wIAIIAAAggggAACCGRRwLYX6lmkYmgEEEhRgMBPimCc7qlAicDP1nVSoUIFT8fgZgjYKkDgx9bKMW8EEEAguwIEfrLrn+ujE/gJ9g6w7fkkgZ9g70dWhwACCCCAAAIIIOBzAQI/3haIwI+3ntzNfoGVK1fKOeecE15I5cqVZerUqdKnTx9PXzY7BX5WrFghrVq1SglROxJ9++23Mm/ePNPRR+8bebRt21ZmzZolxx13nON9CfykxJ3TJxP4yenys3gEEEAAAQQQQACBLAvY9kI9y1wMjwACKQgQ+EkBi1M9FyDw4zkpNwyQAIGfABWTpSCAAAJlKEDgpwyxGaqEAIGfYG8K255PEvgJ9n5kdQgggAACCCCAAAI+FyDw422BCPx468nd7BeI/Zno27evCdJo8MfLw6vAT+SctDvRkCFD5PXXX4+a6lNPPSXXXnutl9PnXjkoQOAnB4vOkhFAAAEEEEAAAQR8I2DbC3XfwDERBBBIKkDgJykRJ2RQgMBPBnG5tfUCBH6sLyELQAABBLIiQOAnK+wM+osAgZ9gbwXbnk8S+An2fmR1CCCAAAIIIIAAAj4XIPDjbYEI/Hjryd3sF4j9mRgzZozoP7EPR0u70kwEfnROn3zyifTo0UM2bdoUnuLVV18t06ZNk0qVKpV22lyfwwIEfnK4+CwdAQQQQAABBBBAIOsCtr1QzzoYE0AAAdcCBH5cU3FiBgQI/GQAlVsGRoDAT2BKyUIQQACBMhUg8FOm3AwWI0DgJ9hbwrbnkwR+gr0fWR0CCCCAAAIIIICAzwUI/HhbIAI/3npyN/sFYn8mxo0bJ6NHj/Z8YZkK/Bw4cMDMd+LEieE5t2zZUmbPni21a9f2fB3cMHcECPzkTq1ZKQIIIIAAAggggID/BGx7oe4/QWaEAALxBAj8sDeyKUDgJ5v6jO13AQI/fq8Q80MAAQT8KUDgx591yZVZEfgJdqVtez5J4CfY+5HVIYAAAggggAACCPhcgMCPtwUi8OOtJ3ezX8D2wI9WIHYNjRo1krlz50q9evXsLxAryJoAgZ+s0TMwAggggAACCCCAAAJi2wt1SoYAAvYIEPixp1ZBnCmBnyBWlTV5JUDgxytJ7oMAAgjklgCBn9yqt99WS+DHbxXxdj62PZ8k8ONt/bkbAggggAACCCCAAAIpCRD4SYkr6cmpBn5iz1+xYoW0atXKjLN371557733TCeRP//5z6IdTPRo0aKFtG3bVrp37y6/+c1vJC8vr8S8du7cKW+88YYsWLBA1qxZI1u3bpUjjzxSzjrrLOncubNcddVVcvTRRyddT+wJxcXF8u2338qyZcvk/fffl08//VQ+/vhj+fHHH82plStXlsaNG8tpp50mHTt2lHPPPVeqVKmS8jh6wcGDB2X9+vXyyiuvyPLly8PjaMji7LPPlp49e5r7FxYWmvuvXLlSzjnnnPBYL7zwgvTu3dvV2Lqur776ShYtWiSLFy+WDRs2GDM9mjRpIhrw0PW0b98+7fUUFRXJpk2bzHp0rh9++KHs2LEjPIau67zzzjPj1KpVS2IfHrpaSJonqbXur9dee03eeeedEnMLrV/3XbVq1RKO4tRpJ9m0UqlVvHtlqsOPjpdK4Oc///mP2XdvvvmmmWqq4SDdJ7rvdR9G7pPQz5bu8U6dOknz5s2loKAgGW2J7yeqtf5uOeOMM6Rr165RP1spD8IFrgQI/Lhi4iQEEEAAAQQQQAABBDIiYNsL9YwgcFMEEMiIAIGfjLByU5cCBH5cQnFaTgoQ+MnJsrNoBBBAoNQCBH5KTcgNSiFA4KcUeBZcatvzSQI/FmwqpogAAggggAACCCAQXAECP97W1ovAT8uWLU3A55ZbbjHBi0THDTfcIPfdd58J8+ihf8z/8ssvy9133x0OCDldr+dPmTLFBBPchAY0EPPJJ5/IAw88IHPmzHGNpuPoXAYOHCiVKlVyfZ2GiEaPHm0COIkODTBNmjRJzj//fFm1alVagZ8vv/xSxowZI7NmzUo6v3TWo3bvvvuu3HvvvSYk5ebo16+fjB07VurUqePm9LTP0f2iYSqtayigkuhmuv7BgwebvVmjRg3HU4MY+JkxY4ZZd+hIFOJJN/CjtdCw1bhx41ztEw276d7X8JubcJjuQw0S6V5P9nOl69QA2j333COXX365VKhQIe09xoXxBQj8sDsQQAABBBBAAAEEEMiegG0v1LMnxcgIIJCqAIGfVMU430sBAj9eanKvoAkQ+AlaRVkPAgggUDYCBH7KxplRnAUI/AR7Z9j2fJLAT7D3I6tDAAEEEEAAAQQQ8LkAgR9vC+RF4Oef//ynDBkyJNz9JdkMNfTz4IMPmj/Knzp1qgkAhTruJLpWO4bcf//9ZqxEgQHtODJ9+nQZNWqUq/s6jXnllVfKo48+Ksccc0zC5WgoQbsS3XrrreEOO8nWr+t4/PHHpXbt2tK6devw6cm6xmjA4qWXXpLbb7/d9Vihm7dr106mTZsmdevWTTg9HUM7NGmN3NQk8ma6nieeeEI6dOjgKtCRzCn2+7t375bJkyebvZPq3LQL1SOPPGK6wcQeQQv8aLesG2+8MSoQph12nn/+ecduR+kEftT/rrvuMj8jqRy69/Vnvn///gmDe9otbObMmWaMVGvdt29fs0/iBbxSmS/nRgsQ+GFHIIAAAggggAACCCCQPQHbXqhnT4qREUAgVQECP6mKcb6XAgR+vNTkXkETIPATtIqyHgQQQKBsBAj8lI0zozgLEPgJ9s6w7fkkgZ9g70dWhwACCCCAAAIIIOBzAQI/3haotIEf7YajQYKtW7eaiWlHFQ0XNGzYUPbt22e62KxcubLEH+3rNXl5eaYLSegP+rVDR5cuXaR69eqiIYSFCxeW6PrToEEDmTdvnrm/06EBHO3oE3nf0HlNmjQR7XRSv3598yWd3wcffGDmuGPHjhK303DRHXfcIfn5+XHRtduMhhdC6w+dqGu58MIL5YQTTjDrW7FihelMEzo0+NC1a1fRkE/oSBT4SbQuHUu7poTWtWnTJlm2bFmJOTVv3lyeeeYZUcN4h9N6dK7NmjWTFi1aiP67HvHGUF/1TzRGOjt4165dphYalIo9Iq0T7Tk9T0MkkSErvdc333wjL774omjIRI/PPvssqi4dO3YscU2bNm2MR2kOp6CR7hMNJ6V7xNsnGqrT8IxTUC7VwE+iWujPWNu2bc3PsNO+13XpHtI69OjRw3GZGtjTwM6IESNKfF/vr3tdf64OHDgg2llr6dKlJX5+9WdLuxwlC+yl65yr1xH4ydXKs24EEEAAAQQQQAABPwjY9kLdD2bMAQEE3AkQ+HHnxFmZESDwkxlX7hoMAQI/wagjq0AAAQTKWoDAT1mLM16kAIGfYO8H255PEvgJ9n5kdQgggAACCCCAAAI+FyDw422BShv4Cc1G/4j/nnvukYEDB0qVKlXCk9QAwtq1a03HkTVr1oS/fvTRR4t2bNFQgIZEHnroIROQ0RBQ6NAAhoZghg0bFhUY0jCAfs0pvOAUotDuNhMmTDDdXSLvHxpHAwwaQNJARGTwRwMyGl458cQTHdG3bNki2k0kcl0aKlGHyy+/3HQwCh3qsH79ehkzZowsWrTI8X6JAj9OQZyzzjrLrOv8888v0S1FbbUbkAayIsNI3bp1M0EIp+4n2hlG6zd37tzw/K677joZO3asHHfccSXmrGOoj3YcinQbPXq0WWeioFQqu1iDHVOmTDGBn8hDgzEayjrnnHNK1HX79u0mNKIBocgOMVpTrXWiTkexPxPjxo0TXZPXh9eBn3gdoJKF5FIJ/MSrRefOnU3NY3/GdE4a+Bs+fLh8+OGHYUKtne73OnXqRLHGCyzFu79erPtWA0Rap8haDx061HSDKiws9Lp0OXs/Aj85W3oWjgACCCCAAAIIIOADAdteqPuAjCkggIBLAQI/LqE4LSMCv/lVBSnafyB874+2rot6rp6RQbkpApYIEPixpFBMEwEEEPCZAIEfnxUkx6ZD4CfYBbft+SSBn2DvR1aHAAIIIIAAAggg4HMBAj/eFsiLwI+GfaZPny49e/Z0DOHojF9++WUTgok9knWd0W4fkyZNigpcXHHFFfLUU09J1apVo26nYYGpU6eacEHo0DCMBjyOP/74hHB67eLFi6V79+5RoYG33npLLrroohLX6rw04KCBk9Cha3nsscekadOmccfSYIx2LnnyySdLnBMv8PPdd9+JBm+041Ho0A4mOlayda1bt06GDBkSFUrScMSAAQNK1ErPveSSS+Trr782w2g46Omnn5Zq1arFXY+66R7S4FPoaNmypcyePVtq167tyWbVwJjWPDK4pONpoMcpuBQaVOe2YMECufXWW6Ou1f2hQanIQFbkRG0K/Pz000+i4SbtDPTHP/6xRJjMzc9mKoGfjRs3ypVXXmk6PIWO66+/Xh544IFw9yenouv511xzTdQ+dAruOYWg3Nw/9POr54b2ia59/vz5ooE/Dm8ECPx448hdEEAAAQQQQAABBBBIR8C2F+rprJFrEEAgOwIEfrLjzqiHBEoGfj6SChXKw4MAAiJC4IdtgAACCCCQjgCBn3TUuMYrAQI/Xkn68z62PZ8k8OPPfcSsEEAAAQQQQAABBHJEgMCPt4X2IvBz0003mU4a8QIUOuNt27ZJ7969ZdmyZeEF6B/kaxhHwyuJjtggSrxAyQ8//GCCLPpH/qFDu9xcdtllrtC0O4iGY3ROoeO5556Tfv36lbg+Nvjgdi16o3/9618mIPPuu+9G3Tde4Cc2LJUsJBU7WQ0taWAm1P2kbdu2MmvWrBJde7SzT48ePcKXu+1s8/3338u1115rwjWhI15QylUhIk7SjjLaYei+++4Lf9VtiEsv0CCIhsO0c1Ho0CCS7pEzzzzTcTrZDPyk6pPofN2T2plIu2EVFBTEPdVt4McpUNepUyfje+yxxyadeqxr7D50ur/+btCOVMccc0zS+zvV+uqrr5Zp06ZJpUqVkl7PCckFCPwkN+IMBBBAAAEEEEAAAQQyJWDbC/VMOXBfBBDwXoDAj/em3NG9QGzgZ/3Wj6Q8gR/3gJwZaAECP4EuL4tDAAEEMiZA4CdjtNzYhQCBHxdIFp9i2/NJAj8WbzamjgACCCCAAAIIIGC/AIEfb2tY2sCPhgo06HHhhRcmnNju3btN8ED/eD90dOjQwYRrjjrqqITXaseOXr16yapVq8x5jRo1Eg2n1KtXL+o6DbRoOEbDOOvXrzchB+1QU7NmTddoGiy55557wufHC73oOgYPHhw+L9VggVPHI6fAz65du2To0KHy7LPPhseK16En3iKd7vHqq69Kly5doi6J3QsjR440QZv8/PyEfhq00POWLFkiJ598sjRs2FA0CNKgQQPX7vFOjK29npdKiEvPdwok6Xzvuusux45UQQj8nHbaaXLvvffKpZdeKnl5eQnr4Dbw8+9//9sE1bQTVuiIF1JzGlA7R2l4TveJHvq7Q4NhLVq0MP/t9P1UO/TE3uO4446T1157LWHXrVJv0hy6AYGfHCo2S0UAAQQQQAABBBDwnYBtL9R9B8iEEEAgrgCBHzZHNgUI/GRTn7H9LkDgx+8VYn4IIICAPwUI/PizLrkyKwI/wa60bc8nCfwEez+yOgQQQAABBBBAAAGfCxD48bZApQ38xOu2EztL7dSi3UYmTpwY/pbbQInbQIIXMm4CP06dgFIJPug8nToeOd1j8+bN0r17d9mwYYNZXrywU7K1xwaUnOzfe+89adOmTfhW2gnniSeeEA1mxT4YTDaeV99/++23pV27duHbnXfeeaJ7NpUQl14cu37teKSdaapWrVpiqrYGfjRAo8E73S+XXHKJ6642bn++YjttaaepOXPmyIknnuiq3Po7YMyYMSa4p92VNLCnXX50n+mxcuVKufjii8OdqNwGAiMHd/o9M336dBk0aJCrOXJSYgECP+wQBBBAAAEEEEAAAQSyJ2DbC/XsSTEyAgikKkDgJ1UxzvdSgMCPl5rcK2gCBH6CVlHWgwACCJSNAIGfsnFmFGcBAj/B3hm2PZ8k8BPs/cjqEEAAAQQQQAABBHwuQODH2wKVNvCjHT8ee+wx060j2REbppkyZYrp+pPscBtISHYfN993E/iJ7TpTt25d0U4kp59+upshzDl79uyR4cOHy+OPPx6+xinwExt40c452hWpWrVqrsfSE2PDPE6Bl9juKHqd1rVz587Su3dv0XBXquOmNEmHkzUgNmrUqPB3dL9MmjRJypcvn9KtY8MqiYJT2Qz8aLebKlWqOK5t586dsnr16hLf69ixownT6ZoKCwtTctGT3f58aVetHj16hO8/YMAAefjhh+Xwww9PeUynC2JDWTfccINMnjxZKlasmNL9Z82aJf379y/1nklp0Bw5mcBPjhSaZSKAAAIIIIAAAgj4UsC2F+q+RGRSCCDgKEDgh42RTQECP9nUZ2y/CxD48XuFmB8CCCDgTwECP/6sS67MisBPsCtt2/NJAj/B3o+sDgEEEEAAAQQQQMDnAgR+vC1QaQM/2jlj6tSproIGsWEat11x3AYS0pEpLi6WHTt2iAZCFi1aJAsXLhQN9ISOcePGmTBF5BEbHtEuJbNnz5YaNWqkNIXYMIuTR2wIolWrVqbjTrly5VIa66uvvpJp06aFr3HqlKMW2vVm4MCBce+tHYA0YKKdZE477bSUgzepTHrfvn0yYsQIs79Ch9uQWOw4Th2VVqxYIeoZe2Qz8BNvTqE5aujnpZdekgceeEC0+1Po0LCPhmMuuOCClLsxuf35iv351W49+o8X3Z+cOvPoPmvdunUqW8ac+9lnn4n+LIWOVEKJKQ+WYxcQ+MmxgrNcBBBAAAEEEEAAAV8J2PZC3Vd4TAYBBBIKEPhhg2RTgMBPNvUZ2+8CBH78XiHmhwACCPhTgMCPP+uSK7Mi8BPsStv2fJLAT7D3I6tDAAEEEEAAAQQQ8LkAgR9vC1TawM/IkSNFgwD5+flJJ5bNwM/u3btNJ5MvvvhC/vnPf8pf/vIXWbt2rXz44Ycm8BPvcAr8xHbLad++vahj9erVkxpEnhBr7xT4iTVLaYAEJ8frcLNr1y656667TOeWZMeRRx4p2nGoe/fucu6558btTJPsPvG+rzXTjj4aegodbkNisfeMDbXo920M/ITWtWXLFhk6dKi89dZb4aVqNyYNR2l3m4KCAtfsbgI/GgYbO3as+Sd03H///aI//14cTrX24r56j3R/Pr0aP0j3IfATpGqyFgQQQAABBBBAAAHbBGx7oW6bL/NFIJcFCPzkcvWzv3YCP9mvATPwrwCBH//WhpkhgAACfhYg8OPn6gR/bgR+gl1j255PEvgJ9n5kdQgggAACCCCAAAI+FyDw422BShv4cQrExJthWQZ+NKCgnXo0IPLyyy/L+vXr04JzWl+sWSpdjiIn4cfAj85v7969pouMrj2yi0wiQA2bXHHFFXL77bdL/fr1Pen6kunAT7zwkJ87/ETWYNOmTXLNNdfImjVrwl/WOkyfPl169uzpugZuAj9e1sJpHxH4SevXU5lfROCnzMkZEAEEEEAAAQQQQACBsIBtL9QpHQII2CNA4MeeWgVxpgR+glhV1uSVAIEfryS5DwIIIJBbAgR+cqveflstgR+/VcTb+dj2fJLAj7f1524IIIAAAggggAACCKQkQOAnJa6kJwcx8LN9+3aZPHmyPP744/Ljjz8mNQid0Lx5czl48KDp+hM6cjHwE1q7hjCWLVsmM2fOlKVLl7qy1K4/U6ZMkd69e6fUZcapSF6GTJw6/Gh3nIsuuqjE0LYEfnTiugYNWkXu89q1a8tzzz0nbdq0cbX3Cfy4YuIkkRIhss+/KcIFAQQQQAABBBBAAAEEykjAthfqZcTCMAgg4IEAgR8PELlF2gIEftKm48IcECDwkwNFZokIIIBABgQI/GQAlVu6FiDw45rKyhNtez5J4MfKbcakEUAAAQQQQAABBIIiQODH20oGLfCzZcsWGTp0qAlCJDpatGhhOtGcddZZcsYZZ0iDBg2katWqEtuFyCnw895770WFKdq3by/qWL169ZSKk06Hn1Q6KqU0mSQn79q1Sz7++GNZvHixvP766wk7JmmXGQ0J9ejRo1RTyHTgZ8WKFdKqVasSc7Qp8FNUVCSTJk2S0aNHR62ja9euMmPGDDnmmGOS1sBN4OfAgQNmjIkTJ4bvd//998vIkSOT3t/NCV7W2s14nJOeAB1+0nPjKgQQQAABBBBAAAEEvBCw7YW6F2vmHgggUDYCBH7KxplRnAUI/LAzEIgvQOCH3YEAAgggkI4AgZ901LjGKwECP15J+vM+tj2fJPDjz33ErBBAAAEEEEAAAQRyRIDAj7eFDlLgR0Mpw4YNkyeffDIK6dxzz5WePXvK2WefLSeeeKJUqVKlRKeK0AVuAj+rV6+Wdu3ahbuqtG3bVmbPni01atRIqTganhg1alT4mhdeeMF0xok8Ys+54YYbTPeiihUrpjSWlycXFxfLjh07RB3mzp1rAkD635FHt27d5Omnn5Zq1aqlPfS+fftkxIgRMnXq1PA9tHuQ1jjVY+vWrdKrVy9ZtWqVuVRDSRoK0+BX7GFT4Efn/s0338iAAQNMHSIP3cvqV1BQkJDLTeBHbxD7szFmzBjRf2IfGqdaGz1/z549Mnz4cNOVK3R4GShKZ05cU1KAwA+7AgEEEEAAAQQQQACB7AnY9kI9e1KMjAACqQoQ+ElVjPO9FCDw46Um9wqaAIGfoFWU9SCAAAJlI0Dgp2ycGcVZgMBPsHeGbc8nCfwEez+yOgQQQAABBBBAAAGfCxD48bZAQQr8LF26VDRo8uOPPxokDXXcfffdcvPNN0uFChVcwbkJ/Pztb38z3WvWrVtn7lm3bl2ZP3++nH766a7G0JOcwixOgR8N1ER2yunQoYM8//zzctRRR7keK9Mnbt++Xe66666ooFWiQE0q89Gwz6233hq+JN3AU2xIq2nTpvLiiy/KKaecUmI6tgV+dAEaXrriiivCe1+/Vrt2bdN5yqmLUeSi3QZ+Zs2aJf379w9fqiGjhx9+WA4//HDXJV25cqXceOONZm7aWUv/0T2dn59vugdFBuAGDRpkwl6FhYWu78+JmRUg8JNZX+6OAAIIIIAAAggggEAiAdteqFNNBBCwR4DAjz21CuJMCfwEsaqsySuBU487TfQD2ELHwYMHPfkALq/mx30QQAABBPwnoP+7kZeXF56Yvtv77OtP/TdRZhRYAQI/gS2tWZhtzycJ/AR7P7I6BBBAAAEEEEAAAZ8LEPjxtkBBCfwcOHBARo8ebUIDoaNfv37y6KOPmo4+bo6ff/7ZhIOeeuqp8Onjxo0z9408NFA0ZMgQE7wJHS+99JJcdtllboYx52zbts1081m2bFn4GqfAj4aKLrnkEvn666/Neccdd5y88sor0qxZM9dj6Ykvv/yyjB8/Phy0aNiwoXTq1CkchNI1aRjjo48+kg8//FCKiopkxowZUrNmTVfjfPXVV6aDzvvvv59wPa5uFnHS22+/bbophY7zzjvPhFjczit0na5l8ODB4ftoOEbrXLVq1RJTsjHws3fvXhO60u5PkceVV15p6pio05LbwE9saKply5ams5WGd9wesXUYOXKk6RykgZ+FCxdK165dw7dq3ry5zJkzx3TlcnvoQ2wNCc2bN0/q1Kkjp512muni1KZNGzMGR+kECPyUzo+rEUAAAQQQQAABBBAojYBtL9RLs1auRQCBshUg8FO23owWLUDghx2BQHyBM086S3b/vDt8ws6dO80H3XEggAACCCAQT0Df+Uf+bUTh4YWy9u8fAoZAmQkQ+Ckz6qwMZNvzSQI/WdkmDIoAAggggAACCCCAwCEBAj/e7oSgBH6cQjhTpkyRYcOGuQb74osvpGfPnrJmzZrwNU6BH/1mbOeZq6++WqZNmyaVKlVyNZ5TRxanwM/3338v1157rSxYsCB8X+2CMnbsWCkoKHA1lr4E0q4q2qEldKjLpEmTpHz58uZL//73v6Vv376yePFi89/60uhPf/pT0u4wofvt3r3bWGugI3Q4rcfVhCNO2rp1qwkSrVq1Ku37fvfdd3LdddeZQEno0JCJBmRiAwz6fRsDPzrvLVu2mBpG7l/9ugbTNFzmtFb9vtvAj4bONES3ZMmSsGMqQbddu3bJ0KFD5dlnnw1f/+qrr0qXLl3Mfzv9/M2cOVO0k1C8ucfup3/961/G4N133w1/K9XfA6nu0Vw6n8BPLlWbtSKAAAIIIIAAAgj4TcC2F+p+82M+CCAQX4DAD7sjmwIEfrKpz9h+F7jozHay7att4Wl+/vnnUrduXb9Pm/khgAACCGRRQN8X//rXvw7PoGatmvL22reyOCOGzjUBAj/BrrhtzycJ/AR7P7I6BBBAAAEEEEAAAZ8LEPjxtkBBCfz88MMPJhgwf/78MND9998v2kHEzaEdbcaMGSN6TeQRL/CzceNG0e4pmzZtMqdrQEbHjuxGE2/c7du3y6BBg6JCPHquU0BGO5Y88sgjcsstt4Rvpx1VnnvuOdO1xM3x4osvysCBA0VDUaG5aucU7fATOpw6JKUSLIoNDOl9ly9fLq1bt3Yzxbjn6Lw03KQBndBx/vnnmxDL8ccfn/Te6qedfHT9oSNZlyRbAz9Oa9U1a6cc9Yr3ItBt4MepFrqH1PfYY49NWov33ntPevToEe5WFdvBx6lLkZ7zzDPPSIMGDZLeX+en4Z477rgj6mdFO2I1bvAaPFUAACAASURBVNw46fWckFyAwE9yI85AAAEEEEAAAQQQQCBTAra9UM+UA/dFAAHvBQj8eG/KHd0LEPhxb8WZuSfQr2t/WbdmXXjh+iFtHTp0yD0IVowAAggg4FpAP9zz4osvDp/ftHlTmfXqc66v50QESitA4Ke0gv6+3rbnkwR+/L2fmB0CCCCAAAIIIIBAwAUI/Hhb4KAEfvbs2SPDhw+Xxx9/PAzkNoygQYOHH35Yxo8fHw7FhG6iISD9J/YP3Z0CQhpO0PDDqaeeGrdI2uVEQ0WxwSK9IF5HnC+//FL69OkjK1euDN9Xx3rsscekadOmCTfEZ599ZoJQkV1fNKiknXiqVasWde3SpUulW7duUcGg6dOnm65HiTqsaNBE95F2Vgkd5513nvlazZo1S71h165dK1dccYVot5/QoWt49NFH5Zhjjol7f52Xdka69dZbo67VLjMPPvigFBYWOl5ra+BHF6MdoTRMNm/evKi1JQpvuQ386A1jg276tRtuuMF4JupupZ13hgwZItrRJ3Toz4CGc/Lz88Nfc6q1/hzrXtegW7xDa61dfX77299G1Vp/J0yYMEEqVKhQ6n3IDaTE74HPvymCBQEEEEAAAQQQQAABBMpIwLYX6mXEwjAIIOCBAIEfDxC5RdoCBH7SpuPCHBAYM/xemf+H/37I3aRJk+TOO+/MgZWzRAQQQACBdAUeeOABGTFiRPjyK3pfIWMn35vu7bgOgZQFCPykTGbVBbY9nyTwY9X2YrIIIIAAAggggAACQRMg8ONtRYMS+FGVp59+2oRbIg8Nq2iwoE6dOiXgNLTz5z//2YQVFi1a5Air4YmpU6c6hkO0JbaGXCLDNPXq1ZOJEydKx44do0IGGkj44osv5O677xbtruN0xAv86LmxXXr0axqAuOeee6R79+4lwhYaYnrppZdEOxRt3rw5PFyi7kA7d+6UG2+8UWbNmhU+/8gjjzRzvvbaa6VKlSolpq0BpieeeMKME+ogpCf9/ve/l5tuuilhUMjtTnbq3KLXnnXWWaa2F1xwgeTl5UXdTkMs2hlJaxc5LzcdY2wO/CjCO++8YwJiX3/9ddhEuxrp/lKr2COVwI9Txym9n/6caWDuxBNPjKr5wYMH5cMPPzRhvMjAWqtWrcx8Yn8u49W6UaNGJrjTtm3bEuEd3YMzZ8404+/YsSO8PDe1drsHOe+QAB1+2AkIIIAAAggggAACCGRPwLYX6tmTYmQEEEhVgMBPqmKc76UAgR8vNblX0ARefPZFuW/E+PCyunTpEvWhWkFbL+tBAAEEECi9QNeuXWXhwoXhG42edLf0uLpH6W/MHRBwKUDgxyWUpafZ9nySwI+lG41pI4AAAggggAACCARDgMCPt3UMUuBHu4hoAEc7fUQelStXlmbNmkmLFi1E/11DBRs2bDBBnciuMfq9888/3wQUQmEJDRBp95/DDz/cEV47luiYkaESPVGDPxdeeKGccMIJ5nsrVqyQ5cuXh++hY2mHme+++y78tUSBHw0nTZ48OeoTeUIXaihHx2rcuLHplqJreuONN6LWpufqmPqpPgMHDozqqhK5MKcOK/p9HaNly5bGsXz58rJv3z754IMPZNWqVVEhCz1XHyRqB6FE3XdS3cUa6tBuMJEdnEL3iLTWeemcNFwSW5NEYafI+dge+NGw11133WX2S+QRr7NTKoEfvV+iWrRp00bOOeccs9f0vkuWLJH169dHzSNZHRLdX6/V7lENGjQw99SOQ6+//nqJPajnaejs0ksvTXWrcX4CAQI/bA8EEEAAAQQQQAABBLInYNsL9exJMTICCKQqQOAnVTHO91KgRODnHx+Z588cCCAgsnnjZrnswsvDFPqe6qeffvLkg9bwRQABBBAInoB+cOMRRxwhP//8c3hxLy99Seo1rBe8xbIi3woQ+PFtaTyZmG3PJwn8eFJ2boIAAggggAACCCCAQHoCBH7Sc4t3VZACP7rG9957zwRaIrvauBHT0Ih2CDn99NOlV69esm7dOnOZdhSZPXu21KhRw/E2+uBs7ty5MmTIkBKhg3jjahjhvvvuk/fff1+efPLJ8GmJAj96koZ+pk+fLqNGjSoRZkm2Rg1gaDecwYMHS0FBQdzTdT2LFy+W66+/vkRgKNkY+v1u3bqZrjq6Rq8PDYJMmjTJBLBiwzzJxtJuQNrxR0NfyQ7bAz+6PqfuU/p17YSjIbbI4EaqgR+9j9ZC95P+k8qh+0I7QnXo0CHhS8l0769z0TGmTJli9mJsQCWVuXJuSQECP+wKBBBAAAEEEEAAAQSyJ2DbC/XsSTEyAgikKkDgJ1UxzvdSgMCPl5rcK4gCF53ZTrZ9tS28tHnz5skVV1wRxKWyJgQQQACBUgrMnz9f9AMgQ0fNWjXl7bVvlfKuXI5AagIEflLzsu1s255PEvixbYcxXwQQQAABBBBAAIFACRD48bacQQv8qM7HH38so0ePlkWLFiXF0s41w4YNk0GDBplQzw8//GACEfpATA8NyvzpT3+SVq1axb2XhmS0i8mYMWOSjqn30eCJdijRcbUTTuh48cUXpXv37gnnHBpLw0kLFixIuj49oXPnzjJ27Fhp0qSJ6wDEX//6VxMscjuGhixuvvlmE7aqVKmSq3mlc9LBgwflnXfekXHjxpnAVLJD6ztixAgzr6pVqyY73Xw/CIEf3SdPPfWUWXfk0bx5c3n++eelbt264S+nE/jRi0O10H2iXbGSHf369TP7sE6dOslONd9PtdZ6TapjuJoIJ4UFCPywGRBAAAEEEEAAAQQQyJ6AbS/UsyfFyAggkKoAgZ9UxTjfSwECP15qcq8gCky8e5K88NQL4aV16dJFXn311SAulTUhgAACCJRSoGvXrrJw4cLwXfoM6CMjx48o5V25HIHUBAj8pOZl29m2PZ8k8GPbDmO+CCCAAAIIIIAAAoESIPDjbTmDGPhRIe2Gs2bNGnn99ddlxYoVJgQU6gqjXV7OOOMM6dixo5x77rlSpUqVMKoGJbRDzfDhw8Nf00CDBhUSdcaJHfPdd9+V1atXm3to96Czzz7bdA5q3bq1VKhQQXbv3l0i8KPzTBQsiqy8hiG+/PJL89Bu+fLlsmnTpnBXIw3fNGzYUNq0aSOXXHKJGT8vLy/ljaMWX331lbzxxhuybNkyc38NNumhQajGjRvLaaedJvrwUOedyaBP7OS1vjoX7Ua0cuVKEzjZsWOHOS1Rfd0gBCHwo+v8/vvvTZBNP/Ev8tC9PWHCBLMP9Ug38BO6Z7yfNd0jzZo1M/tQu+385je/SWsf6v11f7/yyivmZ2rjxo3h7lO6tzU8165dOxNsq1WrlutQm5u9wDnRAgR+2BEIIIAAAggggAACCGRPwLYX6tmTYmQEEEhVgMBPqmKc76UAgR8vNblXEAU2rN0gvTr3jlraRx99ZD7gjQMBBBBAAIGQgL43179/iDxmL/qDNDqzEUgIlKkAgZ8y5S7zwWx7Pkngp8y3CAMigAACCCCAAAIIIPBfAQI/7IYgCGj4aMiQIabbih4ajnjrrbdMWIUDAQQQ8KMAgR8/VoU5IYAAAggggAACCOSKgG0v1HOlLqwTgSAIEPgJQhXtXQOBH3trx8zLTqBf1/6ybs268ID64XL6wWUcCCCAAAIIhAR69+4ts2fPDoM0bd5UZr36HEAIlLkAgZ8yJy/TAW17Pkngp0y3B4MhgAACCCCAAAIIIBAtQOCHHREEge3bt5uOP0uWLDHLadSokcydO9d04+FAAAEE/ChA4MePVWFOCCCAAAIIIIAAArkiYNsL9VypC+tEIAgCBH6CUEV710Dgx97aMfOyE1i88E0ZPnB41IB/+tOfpEOHDmU3CUZCAAEEEPCtwOLFi+Xiiy+Omt/kmZOlQ5f2vp0zEwuuAIGf4NZWV2bb80kCP8Hej6wOAQQQQAABBBBAwOcCBH58XqAcmd6ECRNk6dKl0qBBA2nYsKF5sXLSSSe5Xv0HH3wgl156qXz99dfmmk6dOpluP9WqVXN9D05EAAEEylKAwE9ZajMWAggggAACCCCAAALRAra9UKd+CCBgjwCBH3tqFcSZNvhVBTmw/0B4aev/8ZGUL18+iEtlTQiUSiC2y8+pp54qn3zyicQ+sy3VIFyMAAIIIGCdQHFxsZx++uny2WefhedOdx/ryhioCRP4CVQ5SyzGtueTBH6CvR9ZHQIIIIAAAggggIDPBQj8+LxAOTK9P/zhD9KnT5/wakeOHCn33Xef5OfnJxUoKiqSMWPGyP3335/W9UkH4AQEEEAgAwIEfjKAyi0RQAABBBBAAAEEEHApYNsLdZfL4jQEEPCBAIEfHxQhh6dA4CeHi8/SUxJYvWKNXHvFtVHXXHfddTJz5syU7sPJCCCAAALBEhg4cKA8+eSTUYt6ev7T0uKc5sFaKKuxRoDAjzWlSmuitj2fJPCTVpm5CAEEEEAAAQQQQAABbwQI/HjjyF1KJ7By5UrTGvvHH380N2rUqJHMmTPHdPxJdOin7Oh5gwcPDl9buXJlWbBggVx44YWlmxRXI4AAAhkUIPCTQVxujQACCCCAAAIIIIBAEgHbXqhTUAQQsEeAwI89tQriTAn8BLGqrClTAhPvniQvPPVC1O0nTZokd955Z6aG5L4IIIAAAj4WeOCBB2TEiBFRM+wzoI+MHB/9NR8vgakFUIDATwCLGrEk255PEvgJ9n5kdQgggAACCCCAAAI+FyDw4/MC5cj0vvvuO9FPT1u4cGF4xWeddZZMmDBBzj//fCkoKCghsXPnTnn66adl/PjxsmPHjvD3hw4dKg8++KAUFhbmiB7LRAABGwUI/NhYNeaMAAIIIIAAAgggEBQB216oB8WddSCQCwIEfnKhyv5dI4Ef/9aGmflT4Kp2V8nGT/4SNblp06bJkCFD/DlhZoUAAgggkBGBxx57TPRvDCKPhqf/Rv741h8zMh43RcCtAIEft1J2nmfb80kCP3buM2aNAAIIIIAAAgggEBABAj8BKWQAlvHqq69K3759w516QkuqV6+enH322VK/fn3zJe0CtHr1avnggw9KnNuuXTt54okn5KSTTgqACEtAAIEgCxD4CXJ1WRsCCCCAAAIIIICA3wVse6Hud0/mhwAC/xUg8MNuyKYAgZ9s6jO2jQKbN26W3pf0kd0/746aPp1+bKwmc0YAAQTSE3Dq7FN4eKH84bUXpF7DeundlKsQ8EiAwI9HkD69jW3PJwn8+HQjMS0EEEAAAQQQQACB3BAg8JMbdbZhlUVFRfLcc8/JsGHDSgR53My/W7duMnXqVKldu7ab0zkHAQQQyKoAgZ+s8jM4AggggAACCCCAQI4L2PZCPcfLxfIRsEqAwI9V5QrcZAn8BK6kLKgMBJa9vVyG9C3Z0ee6666TGTNmSOxz3DKYEkMggAACCJSBQHFxsQwaNEiefPLJEqM99vxjct5FbcpgFgyBQGIBAj/B3iG2PZ8k8BPs/cjqEEAAAQQQQAABBHwuQODH5wXKsenpg7X169fLmDFjZNGiRa5WrwGfm2++WQYOHCiVKlVydQ0nIYAAAtkWIPCT7QowPgIIIIAAAggggEAuC9j2Qj2Xa8XaEbBNgMCPbRUL1nwJ/ASrnqym7AQWL3xThg8cXmLAU089VR566CHp0KFD2U2GkRBAAAEEMi6wePFiuf322+Wzzz4rMdbkmZOlQ5f2GZ8DAyDgRoDAjxsle8+x7fkkgR979xozRwABBBBAAAEEEAiAAIGfABQxgEs4ePCgbN68Wd58801Zvny5bNq0yfy3HpUrV5bGjRvLOeecI+3atZPmzZtLYWFhABVYEgIIBFmAwE+Qq8vaEEAAAQQQQAABBPwuYNsLdb97Mj8EEPivAIEfdkM2BUoGftZL+fLlsjklxkbAGgHt9HPboNtk98+7S8y5V69ectttt0mTJk2sWQ8TRQABBBAoKaAfPPq73/1OZs+eXeKbhYcXyu9m/I7OPmwcXwkQ+PFVOTyfjG3PJwn8eL4FuCECCCCAAAIIIIAAAu4FCPy4t+JMBBBAAAEEvBIg8OOVJPdBAAEEEEAAAQQQQCB1AdteqKe+Qq5AAIFsCRD4yZY846pAbODn43+sl3IEftgcCLgW2Lxxs4weNlo2fvIXx2u6dOkiffv2lcsvv1xin++6HoQTEUAAAQTKVKC4uFheeuklef7552XhwoWOYzc8/Tdy39T7pF7DemU6NwZDIJkAgZ9kQnZ/37bnkwR+7N5vzB4BBBBAAAEEEEDAcgECP5YXkOkjgAACCFgpQODHyrIxaQQQQAABBBBAAIGACNj2Qj0g7CwDgZwQIPCTE2X27SIJ/Pi2NEzMMoGJd0+SF556Ie6sDz/8cGnbtq20bNlSGjVqJCeffLIce+yxcsQRRxAEsqzWTBcBBIIjoMGen376Sb755hv5v//7P9mwYYOsWrVKlixZIj///HPchfYZ0EdGjh8RHAhWEigBAj+BKmeJxdj2fJLAT7D3I6tDAAEEEEAAAQQQ8LkAgR+fF4jpIYAAAggEUoDATyDLyqIQQAABBBBAAAEELBGw7YW6JaxMEwEERITAD9sgmwIEfrKpz9hBE1i9Yo08/tDjsm7NuqAtjfUggAACCIhI0+ZN5Ybbb5AW5zTHAwHfChD48W1pPJmYbc8nCfx4UnZuggACCCCAAAIIIIBAegIEftJz4yoEEEAAAQRKI0DgpzR6XIsAAggggAACCCCAQOkEbHuhXrrVcjUCCJSlAIGfstRmrFgBAj/sCQS8F1i88E2Z/fRsgj/e03JHBBBAICsCGvTpdW0v6dClfVbGZ1AEUhEg8JOKln3n2vZ8ksCPfXuMGSOAAAIIIIAAAggESIDAT4CKyVIQQAABBKwRIPBjTamYKAIIIIAAAggggEAABWx7oR7AErAkBAIrQOAnsKW1YmENalWQA0UHwnP9+B/rpVz5clbMnUki4HeBDWs3yBuv/EneWfyObPtqm9+ny/wQQAABBCIEataqKRd0uEA6XnqxNDqzETYIWCNA4MeaUqU1UdueTxL4SavMXIQAAggggAACCCCAgDcCBH68ceQuCCCAAAIIpCJA4CcVLc5FAAEEEEAAAQQQQMBbAdteqHu7eu6GAAKZFCDwk0ld7p1MgMBPMiG+j4A3Aps3bpb1H66XTZ/+Vb742xfy9b++lu93fC97du+R4uJibwbhLggggAACKQnoe7eKhRWl2pHV5Ljjj5MTTzlRGpxWX5qc1UTqNayX0r04GQG/CBD48UslMjMP255PEvjJzD7grggggAACCCCAAAIIuBIg8OOKiZMQQAABBBDwVIDAj6ec3AwBBBBAAAEEEEAAgZQEbHuhntLiOBkBBLIqQOAnq/w5PziBn5zfAgAggAACCCCAAAIIBEiAwE+AiumwFNueTxL4CfZ+ZHUIIIAAAggggAACPhcg8OPzAjE9BBBAAIFAChD4CWRZWRQCCCCAAAIIIICAJQK2vVC3hJVpIoCAiBD4YRtkU4DATzb1GRsBBBBAAAEEEEAAAW8FCPx46+m3u9n2fJLAj992EPNBAAEEEEAAAQQQyCkBAj85VW4WiwACCCDgEwECPz4pBNNAAAEEEEAAAQQQyEkB216o52SRWDQClgoQ+LG0cAGZdoNa5eVA0cHwaj7+x3opV75cQFbHMhBAAAEEEEAAAQQQyC0BAj/BrrdtzycJ/AR7P7I6BBBAAAEEEEAAAZ8LEPjxeYGYHgIIIIBAIAUI/ASyrCwKAQQQQAABBBBAwBIB216oW8LKNBFAgA4/7IEsCxD4yXIBGB4BBBBAAAEEEEAAAQ8FCPx4iOnDW9n2fJLAjw83EVNCAAEEEEAAAQQQyB0BAj+5U2tWigACCCDgHwECP/6pBTNBAAEEEEAAAQQQyD0B216o516FWDEC9grQ4cfe2gVh5gR+glBF1oAAAggggAACCCCAwCEBAj/B3gm2PZ8k8BPs/cjqEEAAAQQQQAABBHwuQODH5wVieggggAACgRQg8BPIsrIoBBBAAAEEEEAAAUsEbHuhbgkr00QAATr8sAeyLEDgJ8sFYHgEEEAAAQQQQAABBDwUIPDjIaYPb2Xb80kCPz7cREwJAQQQQAABBBBAIHcECPzkTq1ZKQIIIICAfwQI/PinFswEAQQQQAABBBBAIPcEbHuhnnsVYsUI2CtAhx97axeEmRP4CUIVWQMCCCCAAAIIIIAAAocECPwEeyfY9nySwE+w9yOrQwABBBBAAAEEEPC5AIEfnxeI6SGAAAIIBFKAwE8gy8qiEEAAAQQQQAABBCwRsO2FuiWsTBMBBOjwwx7IskCJwM8/10u5cuWyPCuGRwABBBBAAAEEEEAAgXQECPyko2bPNbY9nyTwY8/eYqYIIIAAAggggAACARQg8BPAorIkBBBAAAHfCxD48X2JmCACCCCAAAIIIIBAgAVse6Ee4FKwNAQCJ0CHn8CV1KoFEfixqlxMFgEEEEAAAQQQQACBhAIEfoK9QWx7PkngJ9j7kdUhgAACCCCAAAII+FyAwI/PC8T0EEAAAQQCKUDgJ5BlZVEIIIAAAggggAAClgjY9kLdElamiQACdPhhD2RZgMBPlgvA8AgggAACCCCAAAIIeChA4MdDTB/eyrbnkwR+fLiJmBICCCCAAAIIIIBA7ggQ+MmdWrNSBBBAAAH/CBD48U8tmAkCCCCAAAIIIIBA7gnY9kI99yrEihGwV4AOP/bWLggzJ/AThCqyBgQQQAABBBBAAAEEDgkQ+An2TrDt+SSBn2DvR1aHAAIIIIAAAggg4HMBAj8+LxDTQwABBBAIpACBn0CWlUUhgAACCCCAAAIIWCJg2wt1S1iZJgII0OGHPZBlAQI/WS4AwyOAAAIIIIAAAggg4KEAgR8PMX14K9ueTxL48eEmYkoIIIAAAggggAACuSNA4Cd3as1KEUAAAQT8I0Dgxz+1YCYIIIAAAggggAACuSdg2wv13KsQK0bAXgE6/NhbuyDMnMBPEKrIGhBAAAEEEEAAAQQQOCRA4CfYO8G255MEfoK9H1kdAggggAACCCCAgM8FCPz4vEBMDwEEEEAgkAIEfgJZVhaFAAIIIIAAAgggYImAbS/ULWFlmgggQIcf9kCWBQj8ZLkADI8AAggggAACCCCAgIcCBH48xPThrWx7Pkngx4ebiCkhgAACCCCAAAII5I4AgZ/cqTUrRQABBBDwjwCBH//UgpkggAACCCCAAAII5J6AbS/Uc69CrBgBewXo8GNv7YIwcwI/Qagia0AAAQQQQAABBBBA4JAAgZ9g7wTbnk8S+An2fmR1CCCAAAIIIIAAAj4XIPDj8wIxPQQQQACBQAoQ+AlkWVkUAggggAACCCCAgCUCtr1Qt4SVaSKAAB1+2ANZFiDwk+UCMDwCCCCAAAIIIIAAAh4KEPjxENOHt7Lt+SSBHx9uIqaEAAIIIIAAAgggkDsCBH5yp9asFAEEEEDAPwIEfvxTC2aCAAIIIIAAAgggkHsCtr1Qz70KsWIE7BWgw4+9tQvCzAn8BKGKrAEBBBBAAAEEEEAAgUMCBH6CvRNsez5J4CfY+5HVIYAAAggggAACCPhcgMCPzwvE9BBAAAEEAilA4CeQZWVRCCCAAAIIIIAAApYI2PZC3RJWpokAAnT4YQ9kWYDAT5YLwPAIIIAAAggggAACCHgoQODHQ0wf3sq255MEfny4iZgSAggggAACCCCAQO4IEPjJnVqzUgQQQAAB/wgQ+PFPLZgJAggggAACCCCAQO4J2PZCPfcqxIoRsFeADj/21i4IMyfwE4QqsgYEEEAAAQQQQAABBA4JEPgJ9k6w7fkkgZ9g70dWhwACCCCAAAIIIOBzAQI/Pi8Q00MAAQQQCKQAgZ9AlpVFIYAAAggggAACCFgiYNsLdUtYmSYCCNDhhz2QZQECP1kuAMMjgAACCCCAAAIIIOChAIEfDzF9eCvbnk8S+PHhJmJKCCCAAAIIIIAAArkjQOAnd2rNShFAAAEE/CNA4Mc/tWAmCCCAAAIIIIAAArknYNsL9dyrECtGwF4BOvzYW7sgzJzATxCqyBoQQAABBBBAAAEEEDgkQODn/7N3J+BxluXewO9JW0opLRZEy6JsslTWssueIlBkF5Rd5LApDWpTPaLIhxtux6YoKYjgOQdBQMGFRdlJQeBQkaVsZRNEgSIIlRYo3TLf9Q5OSNqknSQzmfed+c139WpJ3vd+7ud3v3D8ZvLvU9tPQtbenxT4qe3n0e4IECBAgAABAgRSLiDwk/IBaY8AAQIEalJA4Kcmx2pTBAgQIECAAAECGRHI2gfqGWHVJgECTvjxDFRZQOCnygOwPAECBAgQIECAAIEyCgj8lBEzhaWy9v6kwE8KHyItESBAgAABAgQI1I+AwE/9zNpOCRAgQCA9AgI/6ZmFTggQIECAAAECBOpPIGsfqNffhOyYQHYFnPCT3dnVQucCP7UwRXsgQIAAAQIECBAg8I6AwE9tPwlZe39S4Ke2n0e7I0CAAAECBAgQSLmAwE/KB6Q9AgQIEKhJAYGfmhyrTREgQIAAAQIECGREIGsfqGeEVZsECDjhxzNQZYGlAz8PxpAhg6vcleUJECBAgAABAgQIEOiLgMBPX9Syc0/W3p8U+MnOs6VTAgQIECBAgACBGhQQ+KnBodoSAQIECKReQOAn9SPSIAECBAgQIECAQA0LZO0D9Roeha0RqDkBJ/zU3EgztaElAz8z/v5gDBb4ydQMNUuAAAECBAgQIECgKCDwU9vPQtbenxT4qe3n0e4IECBAgAABAgRSLiDwk/IBaY8AAQIEalJA4Kcmx2pTBAgQIECAAAECGRHI2gfqGWHVJgECTvjxDFRZQOCnygOwPAECBAgQIECAAIEyCgj8lBEzhaWy9v6kwE8KHyItESBAgAABAgQI1I+AwE/9zNpOCRAgQCA9AgI/6ZmFTggQIECAAAECBOpPCijfnAAAIABJREFUIGsfqNffhOyYQHYFnPCT3dnVQucCP7UwRXsgQIAAAQIECBAg8I6AwE9tPwlZe39S4Ke2n0e7I0CAAAECBAgQSLmAwE/KB6Q9AgQIEKhJAYGfmhyrTREgQIAAAQIECGREIGsfqGeEVZsECDjhxzNQZQGBnyoPwPIECBAgQIAAAQIEyigg8FNGzBSWytr7kwI/KXyItESAAAECBAgQIFA/AgI/9TNrOyVAgACB9AgI/KRnFjohQIAAAQIECBCoP4GsfaBefxOyYwLZFXDCT3ZnVwudC/zUwhTtgQABAgQIECBAgMA7AgI/tf0kZO39SYGf2n4e7Y4AAQIECBAgQCDlAgI/KR+Q9ggQIECgJgUEfmpyrDZFgAABAgQIECCQEYGsfaCeEVZtEiDghB/PQJUFBH6qPADLEyBAgAABAgQIECijgMBPGTFTWCpr708K/KTwIdISAQIECBAgQIBA/QgI/NTPrO2UAAECBNIjIPCTnlnohAABAgQIECBAoP4EsvaBev1NyI4JZFfACT/ZnV0tdC7wUwtTtAcCBAgQIECAAAEC7wgI/NT2k5C19ycFfmr7ebQ7AgQIECBAgACBlAsI/KR8QNojQIAAgZoUEPipybHaFAECBAgQIECAQEYEsvaBekZYtUmAgBN+PANVFhD4qfIALE+AAAECBAgQIECgjAICP2XETGGprL0/KfCTwodISwQIECBAgAABAvUjIPBTP7O2UwIECBBIj4DAT3pmoRMCBAgQIECAAIH6E8jaB+r1NyE7JpBdASf8ZHd2tdC5wE8tTNEeCBAgQIAAAQIECLwjIPBT209C1t6fFPip7efR7ggQIECAAAECBFIuIPCT8gFpjwABAgRqUkDgpybHalMECBAgQIAAAQIZEcjaB+oZYdUmAQJO+PEMVFlgzForxOLF7R1dzPj7gzF4yOAqd2V5AgQIECBAgAABAgT6IiDw0xe17NyTtfcnBX6y82zplAABAgQIECBAoAYFBH5qcKi2RIAAAQKpFxD4Sf2INEiAAAECBAgQIFDDAln7QL2GR2FrBGpOwAk/NTfSTG1I4CdT49IsAQIECBAgQIAAgWUKCPzU9gOStfcnBX5q+3m0OwIECBAgQIAAgZQLCPykfEDaI0CAAIGaFBD4qcmx2hQBAgQIECBAgEBGBLL2gXpGWLVJgIATfjwDVRbYZK0Vor3zCT/PPxiDBzvhp8pjsTwBAgQIECBAgACBPgkI/PSJLTM3Ze39SYGfzDxaGiVAgAABAgQIEKhFgSUDP7W4R3siQIAAAQJpF3jypUVpb1F/BAgQIECAAAECBGpGIGsfqNcMvI0QqAMBJ/zUwZBTvEWBnxQPR2sECBAgQIAAAQIEeikg8NNLsIxdnrX3JwV+MvaAaZcAAQIECBAgQKC2BAR+amuedkOAAAEC2RQQ+Mnm3HRNgAABAgQIECCQTYGsfaCeTWVdE6hPAYGf+px7WnYt8JOWSeiDAAECBAgQIECAQP8FBH76b5jmCll7f1LgJ81Pk94IECBAgAABAgRqXkDgp+ZHbIMECBAgkAEBgZ8MDEmLBAgQIECAAAECNSOQtQ/UawbeRgjUgYDATx0MOcVbFPhJ8XC0RoAAAQIECBAgQKCXAgI/vQTL2OVZe39S4CdjD5h2CRAgQIAAAQIEaktA4Ke25mk3BAgQIJBNAYGfbM5N1wQIECBAgAABAtkUyNoH6tlU1jWB+hQQ+KnPuadl1wI/aZmEPggQIECAAAECBAj0X0Dgp/+Gaa6QtfcnBX7S/DTpjQABAgQIECBAgAABAgQIECBAgAABAgQIECBAgAABAjUkkLUP1GuI3lYI1LyAwE/NjzjVGxT4SfV4NEeAAAECBAgQIECgVwICP73iytzFWXt/UuAnc4+YhgkQIECAAAECBAgQIECAAAECBAgQIECAAAECBAgQIJBNgax9oJ5NZV0TqE8BgZ/6nHtadi3wk5ZJ6IMAAQIECBAgQIBA/wUEfvpvmOYKWXt/UuAnzU+T3ggQIECAAAECBAgQIECAAAECBAgQIECAAAECBAgQIFBDAln7QL2G6G2FQM0LCPzU/IhTvUGBn1SPR3MECBAgQIAAAQIEeiUg8NMrrsxdnLX3JwV+MveIaZgAAQIECBAgQIAAAQIECBAgQIAAAQIECBAgQIAAAQLZFMjaB+rZVNY1gfoUEPipz7mnZdcCP2mZhD4IECBAgAABAgQI9F9A4Kf/hmmukLX3JwV+0vw06Y0AAQIECBAgQIAAAQIECBAgQIAAAQIECBAgQIAAAQI1JJC1D9RriN5WCNS8gMBPzY841RsU+En1eDRHgAABAgQIECBAoFcCAj+94srcxVl7f1LgJ3OPmIYJECBAgAABAgQIECBAgAABAgQIECBAgAABAgQIECCQTYGsfaCeTWVdE6hPAYGf+px7WnYt8JOWSeiDAAECBAgQIECAQP8FBH76b5jmCll7f1LgJ81Pk94IECBAgAABAgQIECBAgAABAgQIECBAgAABAgQIECBQQwJZ+0C9huhthUDNCwj81PyIU71BgZ9Uj0dzBAgQIECAAAECBHolIPDTK67MXZy19ycFfjL3iGmYAAECBAgQIECAAAECBAgQIECAAAECBAgQIECAAAEC2RTI2gfq2VTWNYH6FBD4qc+5p2XXAj9pmYQ+CBAgQIAAAQIECPRfQOCn/4ZprpC19ycFftL8NOmNAAECBAgQIECAAAECBAgQIECAAAECBAgQIECAAAECNSSQtQ/Ua4jeVgjUvIDAT82PONUbFPhJ9Xg0R4AAAQIECBAgQKBXAgI/veLK3MVZe39S4Cdzj5iGCRAgQIAAAQIECBAgQIAAAQIECBAgQIAAAQIECBAgkE2BrH2gnk1lXROoTwGBn/qce1p2LfCTlknogwABAgQIECBAgED/BQR++m+Y5gpZe39S4CfNT5PeCBAgQIAAAQIECBAgQIAAAQIECBAgQIAAAQIECBAgUEMCWftAvYbobYVAzQsI/NT8iFO9QYGfVI9HcwQIECBAgAABAgR6JSDw0yuuzF2ctfcnBX4y94hpmAABAgQIECBAgAABAgQIECBAgAABAgQIECBAgAABAtkUyNoH6tlU1jWB+hQQ+KnPuadl1wI/aZmEPggQIECAAAECBAj0X0Dgp/+Gaa6QtfcnBX7S/DTpjQABAgQIECBAgAABAgQIECBAgAABAgQIECBAgAABAjUkkLUP1GuI3lYI1LyAwE/NjzjVGxT4SfV4NEeAAAECBAgQIECgVwICP73iytzFWXt/UuAnc4+YhgkQIECAAAECBAgQIECAAAECBAgQIECAAAECBAgQIJBNgax9oJ5NZV0TqE8BgZ/6nHtadr104GdGDB48KC3t6YMAAQIECBAgQIAAgV4ICPz0AiuDl2bt/UmBnww+ZFomQIAAAQIECBAgQIAAAQIECBAgQIAAAQIECBAgQIBAFgWy9oF6Fo31TKBeBQR+6nXy6dj3koGfh56fEYMEftIxHF0QIECAAAECBAgQ6KWAwE8vwTJ2edbenxT4ydgDpl0CBAgQIECAAAECBAgQIECAAAECBAgQIECAAAECBAhkVSBrH6hn1VnfBOpRQOCnHqeenj0L/KRnFjohQIAAAQIECBAg0F8BgZ/+Cqb7/qy9Pynwk+7nSXcECBAgQIAAAQIECBAgQIAAAQIECBAgQIAAAQIECBCoGYGsfaBeM/A2QqAOBAR+6mDIKd6iwE+Kh6M1AgQIECBAgAABAr0UEPjpJVjGLs/a+5MCPxl7wLRLgAABAgQIECBAgAABAgQIECBAgAABAgQIECBAgACBrApk7QP1rDrrm0A9Cgj81OPU07NngZ/0zEInBAgQIECAAAECBPorIPDTX8F035+19ycFftL9POmOAAECBAgQIECAAAECBAgQIECAAAECBAgQIECAAAECNSOQtQ/UawbeRgjUgYDATx0MOcVbFPhJ8XC0RoAAAQIECBAgQKCXAgI/vQTL2OVZe38yA4GfaYsj8g3F5+C0I3eNXOq7zthTq10CBAgQIECAAAECBAgQIECAAAECBAgQIECAAAECBAhUWCCfjzj38j92WiXX3tq8x6AKL6s8AQJ1IiDwUyeDTuk2BX5SOhhtESBAgAABAgQIEOiDgMBPH9AydIvAT5mH1dTStjAiBhfLNh2xSzQ0SPyUmVk5AgQIECBAgAABAgQIECBAgAABAgQIECBAgAABAgQIVFSgvT0frVfc2XmNRa3NjUMquqjiBAjUjYDAT92MOpUbFfhJ5Vg0RYAAAQIECBAgQKBPAgI/fWLLzE0CP2UeVVPLtLci8sOKZU89fOcYPKjjwJ8yr6YcAQIECBAgQIAAAQIECBAgQIAAAQIECBAgQIAAAQIECFRCYNHi9jjvl3d1Kp2b19q8x0qVWEtNAgTqT0Dgp/5mnqYdC/ykaRp6IUCAAAECBAgQINA/AYGf/vml/W6BnzJPqKnlttcjciOLZT/ziZ1ihSFOdS8zs3IECBAgQIAAAQIECBAgQIAAAQIECBAgQIAAAQIECBCoqMCChYvjJ1fe3WmN/JzW5nGrVHRRxQkQqBsBgZ+6GXUqN7pU4OeFGTFokJ9vSuWwNEWAAAECBAgQIEBgOQICP7X9iAj8lHm+TS1tL0fE6sWyJ318xxi2olPdy8ysHAECBAgQIECAAAECBAgQIECAAAECBAgQIECAAAECBCoqMO/thXHhb+7pvMYrrc2N76vooooTIFA3AgI/dTPqVG5U4CeVY9EUAQIECBAgQIAAgT4JCPz0iS0zNwn8lHlUTS3TnovIf7BY9viDto8Rw4eWeRXlCBAgQIAAAQIECBAgQIAAAQIECBAgQIAAAQIECBAgQKCSAnPfnB//c/WfOi2R+1tr8x7rVHJNtQkQqB8BgZ/6mXUad7rJWkOifXG+o7WHnPCTxjHpiQABAgQIECBAgEBJAgI/JTFl9iKBnzKPrqmlbWZEbFIse+z+28SokSuVeRXlCBAgQIAAAQIECBAgQIAAAQIECBAgQIAAAQIECBAgQKCSArPnvBWXXHdf5yUeb21uHFPJNdUmQKB+BAR+6mfWadypwE8ap6InAgQIECBAgAABAn0TEPjpm1tW7hL4KfOkTpvS9ud8PrYplj1i/Nh436orl3kV5QgQIECAAAECBAgQIECAAAECBAgQIECAAAECBAgQIECgkgIvv/ZGXHHDAx1L5HJx37kTG7et5JpqEyBQPwICP/Uz6zTuVOAnjVPREwECBAgQIECAAIG+CQj89M0tK3cJ/JR5Uk0tbdMiYvdi2Y/vuUWs/f5VyryKcgQIECBAgAABAgQIECBAgAABAgQIECBAgAABAgQIECBQSYHn//F6/ObWhzovcXtrc+MelVxTbQIE6kdA4Kd+Zp3GnQr8pHEqeiJAgAABAgQIECDQNwGBn765ZeUugZ8yT2pCS9s1uYgDimX33+3Dsf7aq5V5FeUIECBAgAABAgQIECBAgAABAgQIECBAgAABAgQIECBAoJICzzz/alx3x2MdS+Qjrp3a3HhgJddUmwCB+hEQ+KmfWadxpwI/aZyKnggQIECAAAECBAj0TUDgp29uWblL4KfMkzqt5baf5yN3bLHsXh/ZKMas9/4yr6IcAQIECBAgQIAAAQIECBAgQIAAAQIECBAgQIAAAQIECFRSYOaz/4ib/+/JjiVykb/k3OZxn6rkmmoTIFA/AgI/9TPrNO50kzWHRHt7vqO1h16YEYMGDUpjq3oiQIAAAQIECBAgQGA5AgI/tf2ICPyUeb6ntUz7UT7ynyuW3W3r9WOrTdYq8yrKESBAgAABAgQIECBAgAABAgQIECBAgAABAgQIECBAgEAlBR58/IW44/5nOpbIRe7H5zbv8flKrqk2AQL1IyDwUz+zTuNOBX7SOBU9ESBAgAABAgQIEOibgMBP39yycpfAT5kn1TSl7azIx9eLZbff7IOx4xbrlHkV5QgQIECAAAECBAgQIECAAAECBAgQIECAAAECBAgQIECgkgL3PPRc/OmRv727RC6+3jqx8RuVXFNtAgTqR0Dgp35mncadCvykcSp6IkCAAAECBAgQINA3AYGfvrll5S6BnzJP6rSWtqZ8xLnFsptvuEY0bvehMq+iHAECBAgQIECAAAECBAgQIECAAAECBAgQIECAAAECBAhUUqDt3qfj4admdSyRizjt3ObG1kquqTYBAvUjIPBTP7NO404FftI4FT0RIECAAAECBAgQ6JuAwE/f3LJyl8BPmSfVNLnt8MjFFcWyH/rAe+Nju44p8yrKESBAgAABAgQIECBAgAABAgQIECBAgAABAgQIECBAgEAlBf7wx5nx9N//+e4S+TiidVLjLyu5ptoECNSPgMBP/cw6jTsV+EnjVPREgAABAgQIECBAoG8CAj99c8vKXQI/ZZ5U05S2PSIfbcWya64+Mg7ba8syr6IcAQIECBAgQIAAAQIECBAgQIAAAQIECBAgQIAAAQIECFRS4KqbZ8SLr8x5d4lcNLZObJxWyTXVJkCgfgQEfupn1mncqcBPGqeiJwIECBAgQIAAAQJ9ExD46ZtbVu4S+CnzpJp+2LZJNMTMYtlVRgyL4w7YtsyrKEeAAAECBAgQIECAAAECBAgQIECAAAECBAgQIECAAAEClRS4+No/x+tz5727RHuMaf1i4+OVXFNtAgTqR0Dgp35mncadCvykcSp6IkCAAAECBAgQINA3AYGfvrll5S6BnzJP6uTv3bzKCisM/lex7OBBDXHq4TuXeRXlCBAgQIAAAQIECBAgQIAAAQIECBAgQIAAAQIECBAgQKCSAuf98q5YtLi9Y4kFCxa956en7/V6JddUmwCB+hEQ+KmfWadxpwI/aZyKnmpR4IlHn4gH7n0gZj78eDz79LMx64VZMfu12fH2vLcjn8/X4pbtiQABAqkXyOVyseKwFWPUqqNijbXWiPU+tF6M2XyTGLvd2Nh4041T378GCXQnIPBT28+FwE8F5ntaS9ucfMSIYumTD90xVhw6pAIrKUmAAAECBAgQIECAAAECBAgQIECAAAECBAgQIECAAAEC5RZ4e/7C+Omv7+kom4uYe25z48hyr6MeAQL1KyDwU7+zT8POBX7SMAU91KrAjD/PiD/87vq47Ybb4sXnX6zVbdoXAQIEalJgzbXXjHHjx8XHDt43ttx2y5rco03VpoDAT23OtbgrgZ8KzLeppe2xiBhTLH3kvlvH6qOGV2AlJQkQIECAAAECBAgQIECAAAECBAgQIECAAAECBAgQIECg3AKvzH4zLr/+/s5lZ7Y2N3643OuoR4BA/QoI/NTv7NOwc4GfNExBD7UmcMM1N8ZlP7ss7pt+X61tzX4IECBQlwLb7LBNHHXCUTH+wH3qcv82nS0BgZ9szau33Qr89FashOubWm67MSK3d/HS/Xf/cKy/1mol3OkSAgQIECBAgAABAgQIECBAgAABAgQIECBAgAABAgQIEKi2wDMvvBrX3Z78PY/FV/6m1uZxfsqn2oOxPoEaEhD4qaFhZnArAj8ZHJqWUytwz53T47z/Ok/QJ7UT0hgBAgT6J5AEf0790qmx4y479K+QuwlUUEDgp4K4KSgt8FOBITS13PbTiNxJxdK7b7NBbLnxmhVYSUkCBAgQIECAAAECBAgQIECAAAECBAgQIECAAAECBAgQKLfAjCdejNvv+0unsvkLW5vHnVzuddQjQKB+BQR+6nf2adi5wE8apqCHWhD47te+F5dedGmPW1lppZXiox/9aOy0006x5ZZbxgYbbBCjR4+OlVdeOXK5XC0Q2AMBAgQyJ5DP5+ONN96Il156Kf7yl7/EjBkz4u67745bbrkl3nrrrR73c8yJx8RXvn165var4foQEPip7TkL/FRgvhNabvtqLnJnF0uP3WSt2HXr9SuwkpIECBAgQIAAAQIECBAgQIAAAQIECBAgQIAAAQIECBAgUG6BP97/TDzw+AsdZfORP2Nq87jvlHsd9QgQqF8BgZ/6nX0adi7wk4Yp6CHLAk88+kScOfHMePShzidCvrujAw88MI499tg49NBDBXuyPGi9EyBQVwJJEOjXv/51XHLJJXHNNdd0u/dNt/hwfGvKt2LjTTeuKxubTb+AwE/6Z9SfDgV++qPXw70TWtqOyEVcXvz2+muvFvvv9uEKrKQkAQIECBAgQIAAAQIECBAgQIAAAQIECBAgQIAAAQIECJRb4Lo7Hotnnn+1o2w+4sipzY1XlHsd9QgQqF8BgZ/6nX0adi7wk4Yp6CGrAtNuvj2+eMoXY95b85bawlFHHRVf/OIXY+zYsVndnr4JECBAICIeeOCB+OEPfxiXXXbZUh7DVhoWP7zgh7HHXruzIpAaAYGf1IyiIo0I/FSA9dQfTtuuoSH/p2LpVVdZKY7Zb5sKrKQkAQIECBAgQIAAAQIECBAgQIAAAQIECBAgQIAAAQIECJRb4NLf3xevvf5WR9n29tz2531xj3vLvY56BAjUr4DAT/3OPg07XzLw8/ALD0XDoIY0tKYHAqkWuOGaG2PSyZOW6nGzzTaL//qv/4rx48enun/NESBAgEDvBG644Yb40pe+FI888shSN07+6eQYf+A+vSvoagIVEhD4qRBsSsoK/FRgEJ/97nWjBg0d/lqxdENDLpqO2KUCKylJgAABAgQIECBAgAABAgQIECBAgAABAgQIECBAgAABAuUWaL3izmhvz3eUXTz/zVXP/8r+s8u9jnoECNSvgMBP/c4+DTvfeM0hke/0f+cEftIwFT2kXSA52WfCsROWavOkk06KCy64IHK5XNq3oD8CBAgQ6INAPp+PU045JS688MKl7p56yVQn/fTB1C3lFxD4Kb9pmioK/FRoGk0tbbMiYnSx/KcO2DbeM2JYhVZTlgABAgQIECBAgAABAgQIECBAgAABAgQIECBAgAABAgTKIfCvufPi59f+uXOpl1qbG9coR201CBAgUBQQ+PEsVFNA4Kea+tbOosATjz4RRx9wTMx7a16X9r/3ve/Fl7/85SxuSc8ECBAg0EuB73//+3H66ad3uWvYSsPiF9deGhtvunEvq7mcQHkFBH7K65m2agI/FZpIU0vbtIjYvVj+gN03jfXWWrVCqylLgAABAgQIECBAgAABAgQIECBAgAABAgQIECBAgAABAuUQePaF1+La2x/tXOr21ubGPcpRWw0CBAgUBQR+PAvVFBD4qaa+tbMo8Mm9PxmPPvRYl9ZbW1tjwoSlT/zJ4v70TIAAAQKlCUydOjWampq6XLzpFh+OX930q9IKuIpAhQQEfioEm5KyAj8VGkRTS9v5EfGZYvmdt1ovtvnw2hVaTVkCBAgQIECAAAECBAgQIECAAAECBAgQIECAAAECBAgQKIfAfY89H3c9+GznUj9pbW78bDlqq0GAAIGigMCPZ6GaAgI/1dS3dtYEvvu178WlF13apW0n+2RtivolQIBA+QS6O+nnmBOPia98u+vpP+VbUSUCyxcQ+Fm+UZavEPip0PSapkw7LfL5HxfLj1nv/bHXRzaq0GrKEiBAgAABAgQIECBAgAABAgQIECBAgAABAgQIECBAgEA5BG7+vydj5rP/eLdULve51ol7nFuO2moQIECgKCDw41mopoDATzX1rZ0lgXvunB4nHHZCl5ZPOumk+OlPf5qlbeiVAAECBMoscPLJJ8eFF17YperPrvpZ7LjLDmVeSTkCpQkI/JTmlNWrBH4qNLmm/7p1XAxquLVY/n2rrhxHjB9bodWUJUCAAAECBAgQIECAAAECBAgQIECAAAECBAgQIECAAIFyCFxxwwPx8mtvvFtqcfuerV/a87Zy1FaDAAECRQGBH89CNQUEfqqpb+0sCXzqoOPivun3dbS82WabxUMPPRS5XC5L29ArAQIECJRZIJ/PxxZbbBGPPPJIR+Vtdtgmfn71xWVeSTkCpQkI/JTmlNWrBH4qNLnTfnzH6vlFi18ulm/I5aLpyF0qtJqyBAgQIECAAAECBAgQIECAAAECBAgQIECAAAECBAgQIFAOgdbL74z2fL6jVG7woPed+7ndXilHbTUIECBQFBD48SxUU2CpwM+LD0VDQ0M1W7I2gdQJ3HDNjTHp5Eld+rr++utj/PjxqetVQwQIECAw8AI33HBD7Lvvvl0WnvzTyTH+wH0Gvhkr1r2AwE9tPwICPxWcb1PLtOci8h8sLnHkvlvH6qOGV3BFpQkQIECAAAECBAgQIECAAAECBAgQIECAAAECBAgQIECgrwKvzH4zLr/+/k635/7W2rzHOn2t5z4CBAj0JCDw49mopoDATzX1rZ0VgSVP9znqqKPiF7/4RVba1ycBAgQIDIDA0UcfHZdddlnHSk75GQB0S3QrIPBT2w+GwE8F5zuhpe2aXMQBxSU+uuNG8eH131/BFZUmQIAAAQIECBAgQIAAAQIECBAgQIAAAQIECBAgQIAAgb4KPPbMP+KWe57suD0fce3U5sYD+1rPfQQIEOhJQODHs1FNAYGfaupbOwsCM/48I47a/+gurd5///0xduzYLLSvRwIECBAYIIEHHnggtt566y6rXXbdL2LLbbccoA4sQ+AdAYGf2n4SBH4qON8JLbd9Ixe5/1dcYsuN1ozdt92ggisqTYAAAQIECBAgQIAAAQIECBAgQIAAAQIECBAgQIAAAQJ9Fbj9z3+JGU++2HF7PvLfnNo87qy+1nMfAQIEehIQ+PFsVFNA4Kea+tbOgsB3v/a9uPSiSztaPfDAA+Pqq6/OQut6JECAAIEBFjjooIPimmuu6Vj1mBOPia98+/QB7sJy9S4g8FPbT4DATwXn23TO7QdGe3vH/9Jf470j4xN7S21WkFxpAgQIECBAgAABAgQIECBAgAABAgQIECBAgAABAgQI9FngyptmxKx/znn3/oaGg1q/sPu7P7nT58puJECAQFeg6WFxAAAgAElEQVQBgR9PRDUFBH6qqW/tLAjste3e8eLz74bAr7zyyjjssMOy0LoeCRAgQGCABa666qr4xCc+0bHqmmuvGTf/+aYB7sJy9S4g8FPbT4DATwXn23TunWvGwoUvFJdoyOViwhG7RC5XwUWVJkCAAAECBAgQIECAAAECBAgQIECAAAECBAgQIECAAIFeC+TzEVOvuDPakz8UX0OGrNV62i7v/rRnr6u6gQABAt0LCPx4MqopIPBTTX1rp13giUefiI/veWhHmyuttFK88cYbkfNDf2kfnf4IECBQFYF8Ph8rr7xyvPXWWx3r/+bWX8fGm25clX4sWp8CAj+1PXeBnwrPd0JL27O5iHWLy3xy761i9HtHVHhV5QkQIECAAAECBAgQIECAAAECBAgQIECAAAECBAgQIECgNwIv/XNu/OqmBztuyUf8dWpz43q9qeFaAgQIlCog8FOqlOsqISDwUwlVNWtF4Ir/vSK+dfq3O7Zz4IEHxtVXX10r27MPAgQIEKiAwEEHHRTXXPPu4cBnfu9rccSnj6jASkoS6F5A4Ke2nwyBnwrPt2ly2xWRi8OLy+y29fqx1SZrVXhV5QkQIECAAAECBAgQIECAAAECBAgQIECAAAECBAgQIECgNwIPPv5C3HH/M+/eko9ftk5q9BM6vUF0LQECJQsI/JRM5cIKCAj8VABVyZoROGvS1+OqX1zVsZ/vfe978eUvf7lm9mcjBAgQIFB+ge9///tx+umndxQ+7OjD4huTv17+hVQk0IOAwE9tPxoCPxWe74TJbV/I5WJKcZkNP/je2HeXMRVeVXkCBAgQIECAAAECBAgQIECAAAECBAgQIECAAAECBAgQ6I3A9XfOjKf+9s+OW/L5mDh1UuM5vanhWgIECJQqIPBTqpTrKiEg8FMJVTVrReBTBx0X902/r2M7119/fYwfP75WtmcfBAgQIFABgRtuuCH23Xffjsrb7LBN/PzqiyuwkpIEuhcQ+KntJ0Pgp8LzPa3lju3zsXh6cZmVV1oh/uPgHSq8qvIECBAgQIAAAQIECBAgQIAAAQIECBAgQIAAAQIECBAg0BuB//7d9HjjrQUdt+Ri0A7nNu/2p97UcC0BAgRKFRD4KVXKdZUQEPiphKqatSKw17Z7x4vPv9ixnSeffDI23HDDWtmefRAgQIBABQSeeuqp2GijjToqr7n2mnHzn2+qwEpKEuheQOCntp8MgZ8BmG9Ty21vROSGF5c6dv9tYtTIlQZgZUsQIECAAAECBAgQIECAAAECBAgQIECAAAECBAgQIECAwPIEZs95Ky657t2/yT0i/2Zr87iVl3ef7xMgQKCvAgI/fZVzXzkEBH7KoahGrQpsu/52Me+teR3bmzNnTowYMaJWt2tfBAgQIFAGgblz58bIkSM7Kg1baVj8+Zl7y1BZCQKlCQj8lOaU1asEfgZgcqe1tF2fj+g413Pc9hvGZh8aPQArW4IAAQIECBAgQIAAAQIECBAgQIAAAQIECBAgQIAAAQIElifwyNMvxW1/eqrjslzEDec2N+67vPt8nwABAn0VEPjpq5z7yiEg8FMORTVqVWCzNTaPfD7fsb329vbI5XK1ul37IkCAAIEyCCT/d6OhoeHd9xRyuXhk1sNlqKwEgdIEBH5Kc8rqVQI/AzC5CS23fTUXubOLS2287vtin502HoCVLUGAAAECBAgQIECAAAECBAgQIECAAAECBAgQIECAAAECyxO48e4n4om/vtxxWT7yZ0xtHved5d3n+wQIEOirgMBPX+XcVw4BgZ9yKKpRqwKbjt6sy9Y6h39qdc/2RYAAAQL9F1gyHProS4/0v6gKBEoUEPgpESqjlwn8DMDgmqbctnPkc3cWlxo+bIU44ZAdBmBlSxAgQIAAAQIECBAgQIAAAQIECBAgQIAAAQIECBAgQIDA8gR+9tvp8ea8Be9elsvv0jpx3F3Lu8/3CRAg0FcBgZ++yrmvHAICP+VQVKNWBQR+anWy9kWAAIHKCgj8VNZX9WULCPzU9hMi8DNA821que31iNzI4nJH7js2Vh+18gCtbhkCBAgQIECAAAECBAgQIECAAAECBAgQIECAAAECBAgQ6E7gldlvxOXXP9DpW/k5rc3jVqFFgACBSgoI/FRSV+3lCWy8xpDofGrJwy8+FA0NDcu7zfcJ1IWAwE9djNkmCRAgUHYBgZ+ykyrYCwGBn15gZfBSgZ8BGlrT5LbfRi4OLi63y9j1Yusxaw/Q6pYhQIAAAQIECBAgQIAAAQIECBAgQIAAAQIECBAgQIAAge4E7p/5fNz5wLPvfisfv2ud1HgILQIECFRSQOCnkrpqL09A4Gd5Qr5fzwICP/U8fXsnQIBA3wUEfvpu587+Cwj89N8wzRUEfgZoOqe1tDXlI84tLvfBNUbFwY2bDdDqliFAgAABAgQIECBAgAABAgQIECBAgAABAgQIECBAgACB7gR+1/ZI/G3W7I5v5SJOO7e5sZUWAQIEKikg8FNJXbWXJyDwszwh369nAYGfep6+vRMgQKDvAgI/fbdzZ/8FBH76b5jmCgI/AzSdz59z28aL23OPd17u1E/uHIMHOw53gEZgGQIECBAgQIAAAQIECBAgQIAAAQIECBAgQIAAAQIECHQRWLSoPc771V1dvjaoIb/Jj74w7glUBAgQqKSAwE8lddVenoDAz/KEfL+eBQR+6nn69k6AAIG+Cwj89N3Onf0XEPjpv2GaKwj8DOB0mlraHouIMcUl99t1TGzwgfcOYAeWIkCAAAECBAgQIECAAAECBAgQIECAAAECBAgQIECAAIGiwF/+/s/4/R9ndgaZ2drc+GFCBAgQqLSAwE+lhdVfloDAj+eDQM8CAj+eDgIECBDoi4DAT1/U3FMuAYGfckmms47AzwDOZcLktim5XHyhuOSmG4yOPXfYcAA7sBQBAgQIECBAgAABAgQIECBAgAABAgQIECBAgAABAgQIFAVunf5UPPqXlzpA8vk4Z+qkxomECBAgUGkBgZ9KC6u/LAGBH88HgZ4FBH48HQQIECDQFwGBn76ouadcAgI/5ZJMZx2BnwGcy2ktt+6dj4Ybi0sOH7ZCnHDIDgPYgaUIECBAgAABAgQIECBAgAABAgQIECBAgAABAgQIECBAoCjws99OjzfnLegAyUX7Puc273kTIQIECFRaQOCn0sLqL0tA4MfzQaBnAYEfTwcBAgQI9EVA4Kcvau4pl4DAT7kk01lH4GeA59LU0jY7It5TXPbQj24Ra71vlQHuwnIECBAgQIAAAQIECBAgQIAAAQIECBAgQIAAAQIECBCob4EXXn49fn3LQ50R/tXa3DiqvlXsngCBgRIQ+Bkoaet0JyDw47kg0LOAwI+ngwABAgT6IiDw0xc195RLQOCnXJLprCPwM8BzmTC57dJcLo4uLrv1mLVjl7HrDXAXliNAgAABAgQIECBAgAABAgQIECBAgAABAgQIECBAgEB9C9z5wLNx/8znOxDy+fjF1EmNx9S3it0TIDBQAgI/AyVtne4EBH48FwR6FhD48XQQIECAQF8EBH76ouaecgkI/JRLMp11BH4GeC5Nk9sOj1xcUVz2PSOGxacO2HaAu7AcAQIECBAgQIAAAQIECBAgQIAAAQIECBAgQIAAAQIE6lvg59f+Of41d967CPk4onVS4y/rW8XuCRAYKAGBn4GStk53AksHfh6OhoYcLAIEIkLgx2NAgAABAn0REPjpi5p7yiUg8FMuyXTWEfgZ4Ll8+n/aVlx5dsyNiMHFpT+591Yx+r0jBrgTyxEgQIAAAQIECBAgQIAAAQIECBAgQIAAAQIECBAgQKA+BV7659z41U0Pdt78ojdGxYj/Pb7x7foUsWsCBAZaQOBnoMWt11lgycDPIy8+HDmBHw8JgYKAwI8HgQABAgT6IiDw0xc195RLQOCnXJLprCPwU4W5TGhpuzIXcVhx6W3GrB07j12vCp1YkgABAgQIECBAgAABAgQIECBAgAABAgQIECBAgAABAvUncNcDz8Z9M5/v2Hg+4qqpzY2fqD8JOyZAoFoCAj/VkrduIiDw4zkg0LOAwI+ngwABAgT6IiDw0xc195RLQOCnXJLprCPwU4W5nDZl2pH5fP6y4tKrrLxiHHfgdlXoxJIECBAgQIAAAQIECBAgQIAAAQIECBAgQIAAAQIECBCoP4GLr7k3Xn/j3cN8crncUedO3OPy+pOwYwIEqiUg8FMteesmAgI/ngMCPQsI/Hg6CBAgQKAvAgI/fVFzT7kEBH7KJZnOOgI/VZjLaT/+w9D8omGvR8TQ4vIf33OLWPv9q1ShG0sSIECAAAECBAgQIECAAAECBAgQIECAAAECBAgQIECgfgSe/8fr8ZtbH+q84fm5wfNWOfdzH5tfPwp2SoBAtQUEfqo9gfpef6nAz6yHY8kfUq1vIbuvZwGBn3qevr0TIECg7wICP323c2f/BQR++m+Y5goCP1WazoTJbZfmcnF0cfnNN1wjGrf7UJW6sSwBAgQIECBAgAABAgQIECBAgAABAgQIECBAgAABAgTqQ6Dt3qfj4admdWw2n49fTJ3UeEx97N4uCRBIi4DAT1omUZ99CPzU59ztujQBgZ/SnFxFgAABAl0FBH48EdUUEPippn7l1xb4qbxxtys0nXP7gdHefnXxm0NXGBynHPaRKnVjWQIECBAgQIAAAQIECBAgQIAAAQIECBAgQIAAAQIECNSHwAVX/V/MX7Do3c02NBzU+oXdr6mP3dslAQJpERD4Scsk6rMPgZ/6nLtdlyYg8FOak6sIECBAoKuAwI8nopoCAj/V1K/82gI/lTfucYWmlrbkr40aXbxg/M6bxEbrrF7FjixNgAABAgQIECBAgAABAgQIECBAgAABAgQIECBAgACB2hV48rlX4oa7Hu+8wZdamxvXqN0d2xkBAmkVEPhJ62Tqoy+Bn/qYs132TUDgp29u7iJAgEC9Cwj81PsTUN39C/xU17/Sqwv8VFp4GfUnTG6bksvFF4qXrLfWqnHA7ptWsSNLEyBAgAABAgQIECBAgAABAgQIECBAgAABAgQIECBAoHYFrr390Xj2hdc6NpjPxzlTJzVOrN0d2xkBAmkVEPhJ62Tqoy+Bn/qYs132TUDgp29u7iJAgEC9Cwj81PsTUN39C/xU17/Sqwv8VFp4GfVP/eG07Roa8n/qfMmnD9ouRg5fsYpdWZoAAQIECBAgQIAAAQIECBAgQIAAAQIECBAgQIAAAQK1JzDnzbfjf6++t8vG2ttz25/3xT26frH2tm5HBAikUEDgJ4VDqaOWBH7qaNi22msBgZ9ek7mBAAECBCJC4MdjUE0BgZ9q6ld+bYGfyhsvc4WmlrZ7ImKH4kU7brFObL/ZB6vcleUJECBAgAABAgQIECBAgAABAgQIECBAgAABAgQIECBQWwJ/euRvcc9Dz3Xe1PTW5sYda2uXdkOAQFYEBH6yMqna7FPgpzbnalflERD4KY+jKgQIEKg3AYGfept4uvYr8JOueZS7G4Gfcov2st5pLW1N+Yhzi7etMmJYHHfAtr2s4nICBAgQIECAAAECBAgQIECAAAECBAgQIECAAAECBAgQWJbAxdf+OV6fO6/jklzEaec2N7ZSI0CAQDUEBH6qoW7NooDAj2eBQM8CAj+eDgIECBDoi4DAT1/U3FMuAYGfckmms47AT5XnctqP/zAyv2jYqxExuNjK/rt9ONZfe7Uqd2Z5AgQIECBAgAABAgQIECBAgAABAgQIECBAgAABAgQI1IbAM8+/Gtfd8VjnzSzKDZ632rmf+9ic2tihXRAgkDUBgZ+sTay2+hX4qa152k15BQR+yuupGgECBOpFQOCnXiadzn0K/KRzLuXqSuCnXJL9qHPa5LYL87k4sVgiCfskoR8vAgQIECBAgAABAgQIECBAgAABAgQIECBAgAABAgQIEOi/QBL2SUI/xVcuHxedO6nxpP5XVoEAAQJ9ExD46Zubu8ojsPEagyOff7fWI7MejiV/SLU8K6lCIHsCAj/Zm5mOCRAgkAYBgZ80TKF+exD4qe3ZC/ykYL5NU27bOfK5Ozu3cuz+28SokSuloDstECBAgAABAgQIECBAgAABAgQIECBAgAABAgQIECBAILsCs+e8FZdcd1/XDeTyu7ROHHdXdnelcwIEsi4g8JP1CWa7f4GfbM9P95UVEPiprK/qBAgQqFUBgZ9anWw29iXwk4059bVLgZ++ypX5vqaWtiTws3Ox7NhN1opdt16/zKsoR4AAAQIECBAgQIAAAQIECBAgQIAAAQIECBAgQIAAgfoS+OP9z8QDj7/QedN3tTY37lJfCnZLgEDaBAR+0jaR+upH4Ke+5m23vRMQ+Omdl6sJECBA4B0BgR9PQjUFBH6qqV/5tQV+Km9c0gqnTWn7dD4f/1O8eMjgQXHSoTvG4EENJd3vIgIECBAgQIAAAQIECBAgQIAAAQIECBAgQIAAAQIECBDoKrBocXtc+Ot7YuGixR3fyOXi+HMnNv4vKwIECFRTQOCnmvrWFvjxDBDoWUDgx9NBgAABAn0REPjpi5p7yiUg8FMuyXTWEfhJ0VyaWtpejIg1ii3ttvX6sdUma6WoQ60QIECAAAECBAgQIECAAAECBAgQIECAAAECBAgQIEAgOwIPPv5C3HH/M50bntXa3LhmdnagUwIEalVA4KdWJ5uNfQn8ZGNOuqyOgMBPddytSoAAgawLCPxkfYLZ7l/gJ9vzW173Aj/LExrA7zdNaTsr8vH14pKjRg6LY/ffdgA7sBQBAgQIECBAgAABAgQIECBAgAABAgQIECBAgAABAgRqR+CS6/4cs+fMe3dDufh668TGb9TODu2EAIGsCgj8ZHVytdG3wE9tzNEuKiMg8FMZV1UJECBQ6wICP7U+4XTvT+An3fPpb3cCP/0VLOP9p/6gbXTD4JjVueQ+O20cG6/7vjKuohQBAgQIECBAgAABAgQIECBAgAABAgQIECBAgAABAgRqX+CJv74cN979RJeNti+KNc77z8aXan/3dkiAQNoFBH7SPqHa7k/gp7bna3f9ExD46Z+fuwkQIFCvAgI/9Tr5dOxb4Ccdc6hUFwI/lZLtY92mlrbzI+IzxdvXeO/I+MTeW/axmtsIECBAgAABAgQIECBAgAABAgQIECBAgAABAgQIECBQnwJX3jQjZv1zTufN/6S1ufGz9alh1wQIpE1A4CdtE6mvfjZaY3BE/t09PzLr4Vjyh1TrS8RuCbwrIPDjaSBAgACBvggI/PRFzT3lEhD4KZdkOusI/KRsLk0tN28eMfihzm0dsPumsd5aq6asU+0QIECAAAECBAgQIECAAAECBAgQIECAAAECBAgQIEAgnQLPvvBaXHv7o0s0t2iL1ua9Hk5nx7oiQKDeBAR+6m3i6dqvwE+65qGbdAkI/KRrHrohQIBAVgQEfrIyqdrsU+CnNuda3JXATwrn2zS57YrIxeHF1j44+j1x8LjNU9iplggQIECAAAECBAgQIECAAAECBAgQIECAAAECBAgQIJA+gd/d9nD87aV/vdtYPn7ZOqnxiPR1qiMCBOpVQOCnXiefjn0L/KRjDrpIp4DATzrnoisCBAikXUDgJ+0Tqu3+BH5qe74CPymcb9OU23aOfO7Ozq0dPG6z+ODoUSnsVksECBAgQIAAAQIECBAgQIAAAQIECBAgQIAAAQIECBBIj8DfXpodv7vtka4N5fK7tE4cd1d6utQJAQL1LiDwU+9PQHX3L/BTXX+rp1tA4Cfd89EdAQIE0iog8JPWydRHXwI/tT1ngZ+UzndCS9s1uYgDiu2ts+aoOGiPzVLarbYIECBAgAABAgQIECBAgAABAgQIECBAgAABAgQIECCQDoGrpz0Sz704u6OZfMS1U5sbD0xHd7ogQIDAOwICP56EagoI/FRT39ppFxD4qd6E5syZE/fcc09MmzYt7r333njqqafiueeeKzS06qqrxpZbbhnbbrtt7L777rHTTjvFqFG9/wvUf/GLX8QxxxzTsclvfvObceaZZ1Zv02VYeck9nXLKKTFlypQYNmzYUtUrvf9K1y8DlxIEKiYg8FMxWoVLEBD4KQEpw5cI/KR0eE3/deu4GNRwa+f2nPKT0mFpiwABAgQIECBAgAABAgQIECBAgAABAgQIECBAgACBVAh0e7rP4vY9W7+0522paFATBAgQ+LeAwI9HoZoCAj/V1Ld22gUEfgZ2Qu3t7fHggw/Gj370o/jtb38bc+fOLamBESNGxHHHHReTJk2Kddddt6R7kotqMZAi8FPy+F1IoKICAj8V5VV8OQICP7X9iAj8pHi+TS1t10XEfsUWP7jGqDi40Sk/KR6Z1ggQIECAAAECBAgQIECAAAECBAgQIECAAAECBAgQqKLA79oeib/Nevd0n4j4fWtz4/5VbMnSBAgQ6FZA4MeDUU0BgZ9q6lt7SYE/3vbHmPnw43Hk8UfGiJErVx1I4GfgRvDXv/41zjrrrPj5z3/e50WTk3+SU3pOPPHEGDp06HLrCPxU9oSjWvRd7kPlAgL/FhD48ShUU0Dgp5r6lV9b4Kfyxn1eobtTfg7YfdNYb61V+1zTjQQIECBAgAABAgQIECBAgAABAgQIECBAgAABAgQIEKhFgWdfeC2uvf3Rrltzuk8tjtqeCNSEgMBPTYwxs5vYaPTgLr0/MuvhWPKHVDO7OY1nTiA54eXj4w6N5//2fBxyxCFx/KmfjjXXXrNq+xD4qTx9Pp+PG2+8Mb7whS/EE0880eOCO+64Y4wcObLw/Tlz5sQ999zT47WnnXZanH322ZGc/LOsVy0GUpzwU/ln1goEShEQ+ClFyTWVEhD4qZRsOuoK/KRjDj3/D9GWtt/lIw4qXrDm6iPjsL22THnX2iNAgAABAgQIECBAgAABAgQIECBAgAABAgQIECBAgMDAClx184x48ZU5HYvmIq4+t7nx4IHtwmoECBAoTUDgpzQnV1VGQOCnMq6q9l3g7ml3x0lHnFwo0NDQEHt+bM846bQTY9MtN+170T7eKfDTR7gSb0vCPpdffnl85jOfiblz53a5a/PNN48TTjghDj744PjABz5QeBY6vxYsWBCPP/54nHPOOXHVVVctdf+pp54aP/jBD2L48OE9diPw44SfEh9VlxHotYDAT6/J3FBGAYGfMmKmsJTATwqH0rmlpim37Rz53J2dv7bPThvHxuu+L+Wda48AAQIECBAgQIAAAQIECBAgQIAAAQIECBAgQIAAAQIDI/DEX1+OG+9e4m8Hz+V3aZ047q6B6cAqBAgQ6J2AwE/vvFxdXgGBn/J6qlYegZMOPynuvv3/uhTbarut4tiTjo3xB+5TnkVKqCLwUwJSPy65/fbb47jjjovnnnuuo0pyKs//+3//Lz772c8uM6xTvCEJDd19990xYcKEmDFjRpdukjDQ5z73uR5PLRP4qWzgpx+PhlsJZF5A4CfzI8z0BgR+Mj2+5TYv8LNcoupf0NQy7RcR+aOKnay6ykpxzH7bVL8xHRAgQIAAAQIECBAgQIAAAQIECBAgQIAAAQIECBAgQCAFApf+/r547fW3OnWSu6y1eY+jU9CaFggQINCtgMCPB6OaAksGfh6d9UhErpodWZtAxFOPPxUH73FItxQfWPcDcdxnjotDjjgkVlxxaEW5BH4qx/vUU0/FscceG9OnT+9YZJ111onzzz8/xo8f32NIp6eOZs6cGccff3yXemPGjIkrrrgitthii25vE/gR+KncE65yvQsI/NT7E1Dd/Qv8VNe/0qsL/FRauAz1m1pu3jxi8EOdS+229fqx1SZrlaG6EgQIECBAgAABAgQIECBAgAABAgQIECBAgAABAgQIEMiuwIOPvxB33P/MEhtYtEVr814PZ3dXOidAoNYFBH5qfcLp3p/AT7rnU8/dffVzZ8TVv7q6R4L3jHpPHHH8EXH0CUfHqquNqgiVwE9FWGP+/PlxxhlnxOTJkzsWSE72ufjii+Pggw/uddinWOSmm26Kww47LObOndtRd9KkSXH22WfH0KFLh8MEfgR+KvOEq0oglvrv2KMvPYKFwIAJCPwMGHVVFhL4qQp77xdtamk7NyKaineuuMLg+PRB28cKQwb1vpg7CBAgQIAAAQIECBAgQIAAAQIECBAgQIAAAQIECBAgUAMCCxYujv+9+k/x9oJFnXfT2trceFoNbM8WCBCoYQGBnxoebga2tlTgxw+kZmBq9dHiP2a9HOPGjitps4cdfWic0HRCfHC9D5Z0fakXCfyUKtW76/70pz8Vgj2zZs3quPFb3/pWnH766TF48ODeFet09bx582LixIlxwQUXdHw1OeXnyiuvjE033XSpugI/Aj99ftjcSGA5Ak748YhUU0Dgp5r6lV9b4KfyxmVZ4dQftI1uGJx7JiI/rFhw7CZrxa5br1+W+ooQIECAAAECBAgQIECAAAECBAgQIECAAAECBAgQIEAgawJ/vP+ZeODxFzq1nZvXvii//nn/2fhS1vaiXwIE6ktA4Ke+5p223Qr8pG0i+ukscM53fhQX/vjCklCSH67e7aO7xfGf/XRst9N2Jd2zvIsEfpYn1PvvL168OL7xjW9EEvApvnbYYYe4/PLLY7311ut9wSXuuPXWW+OQQw7pcsrPRRddFCeccMJStZcV+Glvb48HHnggfve738Utt9wS99xzT+H+ddZZJ5J+DzrooNhnn31itdVW61PPixYtiieffDKSfu++++544oknCusVX8k6SUhpxx13jPHjx8fYsWNLCkMtuadTTjklpkyZEsOGdfyoaccafQk8JaGqH/zgB/H1r3+9y76/853vRHNzc5eTlEqtv2RQK3FN7i3azpkzJ/7whz/E1VdfXTBKrJJXYrP99tvHJz/5ycJM+hMWS9b44x//GFdddVXMmDGjYxbJHLbccstobGwshNSSf14yyHe9ubgAACAASURBVFHKA5DMe+bMmYXn6a677op77703XnvttcKtyWw33njj2GOPPeJjH/tYrL322r1eo9L1S9mja7oKCPx4IqopIPBTTf3Kry3wU3njsq0woeW2r+Yid3bngkfuu3WsPmp42dZQiAABAgQIECBAgAABAgQIECBAgAABAgQIECBAgAABAlkQeGX2m3H59fd3aTUf+TOmNo/7Thb61yMBAvUtIPBT3/Ov9u4Ffqo9AesvS+DNN96MfbYfH7Nfm90rqDGbj4n/mPAf8bGD9+3VfUteLPDTL75ub37uuefiqKOOKoRciq+vfOUrhQDQoEGD+r3g7Nmz4/Of/3yMGDGiEMjZdtttY/To0dHQ0LBU7Z4CKQ8++GCceeaZcd111y2zn1VXXTW++c1vxoknntgl6LKsm+bPn1+o+/3vf78Q+ij1td1220USqhk3bly3eynWqWTgJwmVTJ48uXASU+dXd2Gf5Pv9DfysssoqhdOZkoBYMeTTk1fic84558RHPvKRXoVl3nzzzfjpT38a3/72tzsCOMuayac+9alCP+uuu25Jo8vn89HW1lYISCWBolJevVmj0vVL6dc13QsI/Hgyqikg8FNN/cqvLfBTeeOyrtDUctsTEbmNikXXX3u12H+3D5d1DcUIECBAgAABAgQIECBAgAABAgQIECBAgAABAgQIECCQdoHr7ngsnnn+1U5t5p9sbR63cdr71h8BAgQSAYEfz0E1BQR+qqlv7VIELvvvy+Lsr/Ytw73m2mvGsScdE4cdc1isNHylUpbrco3AT6/JlnvDzTffHHvvvXeX62666abYa6+9lntvuS9YMpCSBDk222yzwkk1STCp1FcSMDr77LNj+PBl/2Xtr7zySkyaNCkuueSSUkt3uS4JMSVBpIkTJ/Z4mk2lAj89hX2SIMt//ud/9usEoe5O+ElCOBdccEEh5FTqKwlgTZ06NQ4//PCSQj+PP/54IRyWPH+9eSWn/LS0tBROklrWaT/JKVGXXXZZnHrqqV1OnCplrWSN888/v3C6U09rVLp+KX26pmcBgR9PRzUFBH6qqV/5tQV+Km9c1hVOmzLtyHw+f1nnouN33iQ2Wmf1sq6jGAECBAgQIECAAAECBAgQIECAAAECBAgQIECAAAECBNIq8ORzr8QNdz3epb1cLnfUuRP3uDytPeuLAAECnQUEfjwP1RQQ+KmmvrVLFdh7u33ihb+/UOrlS103YuTK8YljPhHHnnxsvG/0+0quI/BTMlXJF373u9+Nr371qx3Xb7PNNnHFFVfEhz70oZJrlOvCJcMxW265ZfzrX//qEvbZfffdY5dddimcGPS3v/0tbr311m5Pm0lCPEcffXSP4YzkJJkkGHPeeed1aT+pu9VWW8WOO+4Yq622WuF7r776auE0mHvuuWepra6xxhoFr912261bhkoEfpKwz8UXX1wIGs2dO7dj3WWFfZKL+nrCz6677hpjx46NH//4xx1rJQGYPfbYI8aMGROLFy+O5BSmZBavvfZaF4dkhr/85S9j442X/Xc/zJw5M44//viYPn16l/uT0NBOO+0U22+/faywwgqFWdxyyy3xwAMPLDW3n/zkJ3HkkUf2OPPbb789jjvuuC7PUzLvpHYy7+TPySvpZdq0aUuFzJK9XH755YU9d/eqdP1y/XtWr3UEfup18unYt8BPOuZQqS4EfiolW8G6TS1tybmR+xWXWGXEsPjU/ttGLlfBRZUmQIAAAQIECBAgQIAAAQIECBAgQIAAAQIECBAgQIBACgTy+YifX3dvvD737c7d/L61uXH/FLSnBQIECJQkIPBTEpOLKiQg8FMhWGXLKnDzdTfHF06c2O+ag4cMjo8dvG8cf+p/xEZjNlxuPYGf5RL16oIlT3JJbj7ssMPioosuilVWWaVXtcpx8ZKBlM41P/WpT0Vy4s+6667bZan58+fHlVdeGV/72te6BDQ++tGPxs9//vNIAjndvbpb64tf/GLhNKGe7kkCRsnJQclpN51fn/vc5+IHP/hBDB06dKmlyh34yefzhdDJZz7zmS5hnyS0lfxa1qlGfQ38dN5UEtxJrA899NClThFKTkxKQkdLhqgmT55cCCf1dDLOP/7xjzjllFPi6quv7lgqCfok65xwwgkxcuTILq7JSTr3339/nHHGGV1OA0pCSMked95556XmMGfOnDj55JML4aPi66STTio8U93NO/l3I3H+0pe+1CXElJzodNZZZ8WgQYO6rFHp+uX496veawj81PsTUN39C/xU17/Sqwv8VFq4AvUnTLlj61x+8X2dS2/74Q/ETlt1/R+aFVhaSQIECBAgQIAAAQIECBAgQIAAAQIECBAgQIAAAQIECFRV4O4H/xp/fuzvXXrI5wZtM3XibvdXtTGLEyBAoBcCAj+9wHJp2QUEfspOqmCFBD6x1yfjsYcfK1v1j+z2kTj+s5+OnRuX/mH94iICP2XjLhRKTktJTsG58cYbOwonwYzvfe97hdNUBvrVU+An6WfSpEkxePDgblvqLgSTnNZy/fXXdxv+mD17diFI8tvf/rajXhKWScIfPa1RvDAJGCXXJScjFV/JSTdJ72uuueZS/ZUz8NOfsE/SWH8DPzvssEMhDLbZZpv1+Gh0d3LS+PHjIzlx6b3vfe9S9yWnAyVhqc6nTCXBnf/+7/+OxsbGHkNCSaHkNKHTTz89Lrzwwo66STDs3HPPXSokdN9998UBBxwQs2bNKlx7yCGHxM9+9rMYNWpUj3tJvBOzY489tuOa5LShyy67LJIeO78qXX+g/12sxfUEfmpxqtnZk8BPdmbVl04FfvqiloJ7miZP+37k8v/ZuZXD99kq3r/aO0f+eREgQIAAAQIECBAgQIAAAQIECBAgQIAAAQIECBAgQKDWBP7x6tz45Y0Pdt1WPveD1kl7fLnW9mo/BAjUtoDAT23PN+27E/hJ+4T0VxR48N4H4+gDjik7yIabbBif/uxxsf/H94/kBKDOL4Gf8nJ3F/j55je/GckpJtV4dRf4SU5hmTJlyjJPrkl67S7Ec/HFF0cSAFnytWQ4IwmyJKe5rLfeeiVt+6GHHiqchPTUU08Vrt98883jV7/6VWyyySZL3V+uwE8SPrnhhhvis5/9bJeTjEo52afYVH8CP0mAKgntHHTQQcs1+tOf/hQHH3xwR7hmWT7PPvtsHHnkkTF9+vRC3WSdn/zkJ4Wv9XQiUOcGXnjhhUIgp62treP+JMi15557dukzOdnniCOO6Phaqc95d8/VTTfdFHvttdeA1l8uuguWKyDws1wiF1RQQOCngrgpKC3wk4Ih9KWFr3+9bfA/R+aeiMivX7x/7fe/Jz6+5+Z9KeceAgQIECBAgAABAgQIECBAgAABAgQIECBAgAABAgQIpF7gN7c+HM//41+d+sw98945+Y2//vXGRalvXoMECBDoJCDw43GopoDATzX1rd1bgS+cODFuvu7m3t5W0vWrv3/1OObEo+Pw446IESNXLtwj8FMSXckXPfHEE3H44YfHjBkzOu75zne+E1/5yldKrlHOC5cMpCThj+7CG92tmQRikpN3kl/FV0+hjqeffjquvfbaSII7f/nLX2LXXXeN5NpBgwaVtJ3uglJ33nlnt6cJlSvwc/vtt8dxxx3XJezz+c9/Ps4+++zlhqGKm+pP4GdZp/Qsifbiiy8WTo6aNm1ax7d68klO2TnxxBM7ruvphJ5lDWbJGt2dUrXk3pNn/Fvf+tZyZ548V8l1t9xyS2ywwQax6aabxn777Rdjxozp0lKl65f0YLpomQICPx6QagoI/FRTv/JrC/xU3rhiKzRNbjs8cnFF5wV223r92GqTtSq2psIECBAgQIAAAQIECBAgQIAAAQIECBAgQIAAAQIECBCohsCDj78Qd9z/TNel83FE66TGX1ajH2sSIECgPwICP/3Rc29/BQR++ivo/oEUeO6Z5+JjO+1X0SVXXHFofPJTn4xjTz429tp27y5rJT+M79V3ge4CP5deemkhrFGN15KhiT322COSr6255poltbPk/WeddVYkv0o5KaakBf590UAHfsoR9kla70/gp9SATLLO3LlzY8KECYUTgYqv7gI/8+bNiyScc8EFF3Rc15fnb8kTl7p7bu64447YfffdO9ZZZ5114vzzz48kyFSO56PS9XvzfLq2ewGBH09GNQUEfqqpX/m1BX4qb1zRFZqmTLss8vkji4s05HJxzP7bxHtGDKvouooTIECAAAECBAgQIECAAAECBAgQIECAAAECBAgQIEBgoAT+NXdeXHrdfdHe+Qcuc7nLWyfucdRA9WAdAgQIlFNA4Kecmmr1VmDJwM9DL8wo/DBy8Vdv67m+vgUWL1ocTz/5dCS/z5+/IBYvWlT4fdHChbFo0eJYsGBBzH/77ViQfG3R4li0aFHha2+9+VZEPgrfS76WfG/+/PmF+5JrFy5YGAsWLiz8/uzTz8bLL71ccehBgxpi8eL2LusI/PSP/bnnnoujjjoq7r777o5CPZ2K07+VSrt7yUBKcvLLj370o1hppZVKKtCb03RKKtjDRQMZ+PnYxz5WCM9Mnz69o5v/+I//iHPOOSeSE5B68+pP4Ofiiy+O5PSdUl7dBXm6C/wseRJQsp+bbropdtxxx1KW6bjmlVdeKTzHySk8yWuNNdYonOC0zTbbdFwza9asQv/Fa5JvJOvtv//+hYDbTjvtFKNGjerVup0vrnT9Pjfmxg4BgR8PQzUFBH6qqV/5tQV+Km9c0RVOnXz7Bxpyi2dG5IYXF1pvrVXjgN03rei6ihMgQIAAAQIECBAgQIAAAQIECBAgQIAAAQIECBAgQGCgBK69/dF49oXXOi2Xf7M9P2jMeZN2//tA9WAdAgQIlFNA4Kecmmr1VmDJwM8Ou+wQDQ0NMXjI4BjU0BC5hoYYNGhQ5HIRgwcPLnw9eSV/Tr44eNCgwteSewq/Bg2K5C8pHjxkSAwaPChykfz53XuSOkNXHFq4Nnklvw8a/M79yQ/HJiGLSO4ZPKiwbvJK6hR+T/45uabYU0MSTHpn3aRuct2ghq73FOoX+s8V9pL0Nnqt0TFiZO9+cL23rmm8PjkdZ+HChbF48eJCcCYJ5RT+/O9QzYIFSShnYSS/F763aFHh+4nd6/96Pea/PT8WLlxUCOEsXLQo3p73duFXIZSzYGEhoLM4+f6/AzuPPfxY4c/tS4Rm0mhTak8CP6VKdX9dd8GVNAV+TjnllJgyZUoMG1baX7BeycBP8u/O888/H3/84x/jN7/5Tdx6662Fk2yKr+4CLcn3etPTktcmp8/Mnj27S9gnqTlmzJi44oorYosttujVA9CfwE+y3uGHH17SeqUGfpY8mScJ6hx77LGx6qqrlrRO8aJkvV/96lcxc+bMjvuS4NBee+3V8c/JfysuuuiiOPnkk3usnZwAlASs9txzz9h8881jhRVWKLmPStcvuREX9igg8OPhqKaAwE819Su/tsBP5Y0rvsKEybd+NpdrOK/zQrtvu0FsuVFpx0xWvEELECBAgAABAgQIECBAgAABAgQIECBAgAABAgQIECBAoI8CM558MW7/81+63J3Pt586ddKe5/expNsIECBQdQGBn6qPoK4bWDLwk0WM4g/VvhM4eidI1BEWSgJJgwdHriEXo9cYHau9b7VCYKgQSPp3EKgYSBoyZEgkv+Lf4aakbhI8KgaZku8l9zQ05AohpSRk1HFPEoIaMqRTMGrIO9cl1/+7p0KgqSH55yTM9O/AUzHU9O/eOweT3vlzrhCYSU7BSUI4xcBOcvJMErSZN+/fp+UsXBhvv/12zHsr+ef5hVN1kjBOcn0S7kl+QH3Rv8M6f3nymXjzjTdj0eJFkW/PR3t711NssvgMlLvn94x6TzR9uSm+ffq3l/jfnflyL1VX9ZLASnJ6zCWXXNKx71NPPTUmT54cK6644oBblBpI6amx3oRruquRhDbmzJkTyckzya8nnngiHn300bj//vvjnnvuWaZHJQI/y1rwpJNOKoShhg/v+LvolzuvUn1LDez0tGCp9991112xyy67LLfvvlxw6aWXFk7u6fx6880344wzziicGrW8VxI62m+//Qohp1133TVGjhy5vFui0vWX24ALlikg8OMBqaaAwE819Su/tsBP5Y0HZIUJLW3X5CIOKC6W/M0UR++3dYwaWdpRkwPSpEUIECBAgAABAgQIECBAgAABAgQIECBAgAABAgQIECDQC4HZc96KX/z+/mjPv/uDlvmIa6c2Nx7YizIuJUCAQOoEBH5SN5K6auiKe0+NhfMXxbmn/ir+9fIbdbX3tG+2+MPC9X6qTBKYWm211QrhpyR8lYSYXn3l1YqMLzlh45gTj45TJp4SK49YOTYdvVmXdep9Fv1FT06MOvPMM+O73/1uR6nDDjuscBLKKqus0t/yvb6/1EBKT4X7EvhJTu6ZPn16/M///E/ccsst8dxzz/W67+SGSgd+1l9//XjllVe6nCqUBLWSUMuSQYZSfXo6zanUwE5P65R6/0AHfpJ+k5PPfv3rX0ey9yTQVcprxIgRkfx78aUvfSk22WSTZXpXun4p/bqmewGBH09GNQUEfqqpX/m1BX4qbzwgK5za0vahhohHImJoccEPrjEqDm7s+v8BGZBmLEKAAAECBAgQIECAAAECBAgQIECAAAECBAgQIECAAIEyCPyu7ZH426zZnSvNb4/Y7LzmxqfLUF4JAgQIVE1A4Kdq9BaOiCTws2jB4jj/C7+ON19/O1YZMargkgQbir+K/7zk74XwQz7itVdfY1mHAiNXGVn4QfTkJKPCaUS5d05YSv48ZIUhhZOUcsmv5JrkV/F0pEGDYuiKK8aKw1aMFVYYEkNXHBorjxgRKwwdEkngZviIlWPo0BUKf15h6Aqx0korFa5dbfXVYvXR74v/N/HMuG/6/WUVT3rc7+P7xcQzvhCj1xzdUVvgp6zMhWIXXHBBfOYzn+kovM0228QVV1wRH/rQh8q/2HIqDmTgJ/nv5QMPPBBnnXVWXHfddSXvNQl/bL/99vH00093CQdVMvBz7LHHxne+850455xzCqcvFV877LBD4XSmDTfcsKT+S/UtNbDT06Kl3l+NwE+x56THadOmxU9/+tO49dZbuwSpetpXcupPS0tLIWSVnFS3rFel65c0cBd1ERD48UBUU0Dgp5r6lV9b4KfyxgO2woTJt342l2s4r/OCH9ly3dhu0w8MWA8WIkCAAAECBAgQIECAAAECBAgQIECAAAECBAgQIECAQDkE7n307/F/M/7apVQ+337q1El7nl+O+moQIECgmgICP9XUt3YS+Eleb7+5oHDSz/jNPh2L2xdH++L2WLBgQSSnUbS352PhggWF6+a/Pb/w+4L5C+Lll15+55qFi2Jxe3ssXrQo5s9/55/b29sLJ7EkP+S+YP78wteL9yVfS76X1EjWWbx4USxatPidexYsiIULFxXuS65JXgsXvPP722+/Xbg+eeWTpNG/D/17J3hU+ErHq3gSSzGU9O87CvcU7+24o1Od7r5WXO+NOdk4AWnYSsM6ToRITsUp/L9CICcXg4cM7vhz8WvF3wcNHhTDkhDO0KGx0vCVOgI3I0aOKIRyCiGcoUNj+MrDI1kj+edVV1s1Vn//6oVgThLKSe4bMmRI4dfQYUNj8KDBhRBQQy4J/+T6/S/ck489GYeM+3i/63QuMHb7sfG175wRm2y2yVJ1BX7KSl0odt9998UBBxwQs2bN6ih+0003xV577VW2xZKTc6ZOnRrjx4+P3XbbLTbYYIPC87zkq9RASk+NlXrCT/Lfod/+9rfR3Ny8zBN9koDHlltuGdtuu21stdVWMXbs2ELvc+fOLYQ+brzxxo5WKhX4ScI+Schn9dVXL5xIc/jhh8eMGTM61p00aVKcffbZMXRox99F3+PcSvUtNbDT00Kl3r9k4GefffaJpMfkBLGBfL355pvx4IMPxg033BC///3vC0Gwnl5J4CsJCR1xxBElt1jp+iU3UucXCvzU+QNQ5e0L/FR5ABVeXuCnwsADXX5CS9uVuYjDOq976Ee3iLXeN/DHXw703q1HgAABAgQIECBAgAABAgQIECBAgAABAgQIECBAgEBtCLzw8uvx61se6rKZfMRVU5sbP1EbO7QLAgTqXUDgp96fgOruvxj4KXZx6Hafq25DJa7e+fShJASUhIWSsE7y5+T3xYsWF8I9SWCpGDx6J1S0OBYvbo+F8xfEwkWLIl8IGS0s3DP/7QUxf/78QnioEEbKv/O9uXPmxttvzy8EmorhpsI9+fZCAKoYgkpCTcWgUvK19sWLY9HixYVeFi9e/E44qrBWFP6cvJI679TKF4JPSbgquS/ZT/Ln5OvJaTlJmCYJ0SShhZVHDC8EcJLwzcojVo5hw4YV/jkJ4gxfeaXCn1caPjzeM2qVSMI6yXVJOCe5NqlVCOOsmNQbHIMGDSr8KkcYp8TR9euy05tOj2uvKv10lGUttsFGG8SkM5tj97127/EygZ9+javbm//5z39GEipJwg7F11e+8pX41re+VXgW+/tK/l37xje+UahXfPV0ilCpgZSeeio18DNz5sw48sgjuwRnkiDH/vvvH5/4xCcK4Z7Ro0cX/l3u7vXqq68OSOAnCZX8+Mc/LoR9klfy35+LLrooTj755I62kr6TU34OOuig5Y6qVN9SAzs9LVjq/ffcc0/svffeHafrVPN0qeJeEuPXXnstkt5++ctfFgJAyT93fh1yyCHxs5/9LEaNeucEvt68Kl2/N73U27UCP/U28XTtV+AnXfModzcCP+UWrXK9L0y5Y41F+cVJvPqd/wUWEau9Z3gcOX5s4ShVLwIECBAgQIAAAQIECBAgQIAAAQIECBAgQIAAAQIECKRZIPlB18tveCBe/debndt8ZXBu0JbnTNzt3b8WPM2b0BsBAgSWIyDw4xGppkBWAz8DbZYEh9L0amhoWGY7y/t+mvZSai//mPVy7LXdXu+Eufrxeu/73htNX5oQhx51aOH0oWW9BH76Ad3DrUkAYcqUKZGcFFN8JafaJGGHjTfeuN8LPvvss4VwzfTp0ztqffrTn47W1tYYPnx4l/qlBlJ6aqqUwE93AaRknz/5yU9i99137ziNa1kbH6jAzze/+c0488wzu7Qye/bsOOWUU+LKK6/s+HpjY2Mh9LPWWmstc16l+pYa2OlpsVLvf/rppwsn5SSnTCWvJLx0/fXXx84779zv565cBV555ZU444wz4sILL+womfSZnIK144479nuZStfvd4M1VEDgp4aGmcGtCPxkcGi9aFngpxdYWbm0aXLb4ZGLKzr3u+kGo2PPHTbMyhb0SYAAAQIECBAgQIAAAQL/n737AK+yPP84/nuTMMIOe08ZspFVQSEnVEVFELXWXamrQqJNcHW52n+rVhJrAlZtq1XrHsUBOMgJKKgIsrfsvVfY4Tz/643N4SQk5CQ5J+e853zPdXG1Jc9zP/f9eV5bi/nlRQABBBBAAAEEEEAAAQQQQACBKBWY/u1qLV2zvfD0RtdljXe9FaUkjI0AAhEokJyeY7+KxPtd5ynXXyiLn+MagTcdniMR+AnPe6GrMwUmPD5B/5r0Urlp4mvEa8zYMfrl2DGy/70/HwI//iiVfc3SpUvz32xjv/mm4PPb3/42/808cXFxZS/4vx12mMh+Q82vf/3rQjXee+89XXXVVWfU9TeQUlJD/gR+tm7dmv92npycHG+ZF154QbfffrtfYR9704oVK3Tttddq8eLF3hpfffVVsUEVf3oqKOLv/LNmzcqfYcOGDd7z7TcoPfTQQ2e9L3/r+xvYKeke/N1/4MCBfPd3333XW2rChAlKTU31+y7sjXao7Je//GX+7H369FHbtm119dVXq0mTJvl1Dx06JNvs+++/13fffZf/prnnn39ezZs39+vZ3rx5s2644QZ9+eWX3vWvvfZa/h1URn2/mmRRqQIEfkolYkEQBQj8BBE3xKWNkTLfOP2/D5LlyUpLrPgrEoM4F3+04SduSnrO34xMofftJg3oqO7nNPWzAssQQAABBBBAAAEEEEAAAQQQQAABBBBAAAEEEEAAAQQQQACByhVY8sN2Zc9ZXehQS9azmWmJ91ZuJ5yGAAIIBFcgOd19QlKVglOSr7tAMTF8W0xw1aleIEDgh2fBCQLHjh3XkO5DdDi30Fsf/Wo9NjZGo6+/Svc8mKIGjRr4tadgEYGfMnH5vdgOQDzyyCP685//7N1jv8XEDmJcfPHFftcpunDGjBn6xS9+USiYMnLkyPy3pTRu3PiMuv4GUkpqyJ9wzaJFi3TNNddo9eof/39Ns2bN9NFHH6lv375+z/n+++/nB0p8P5UZ+LHv64knnij09h97DjuEkpSUVOIc/vr6G9gp6SB/9xf3dil/31ZUcLZd4x//+IfuvPNObzuDBg3S66+/rjZt2uT/3u7du3XzzTdr2rRp+f+5rG8SKm4e38BPsOv7/WCy8KwCBH54QEIpQOAnlPrBPdt+E3rWm1/5HnIyK81VNbinVqw6f7JRBr/k9JxvJTPAd8t1w/uocf1aZajCUgQQQAABBBBAAAEEEEAAAQQQQAABBBBAAAEEEEAAAQQQQCD4Ajv35urNafOLHGTNyUpLHBj80zkBAQQQqFyB5PScw5KpUXDq2GsHKy7O+8Kfym2G06JOgMBP1F25Iwd+5YVX9eTDT5a596E/HaIHHntAbTu0LfNeewOBn3Kx+bXJDsDYoYhvv/3Wu94OTPzrX/+SHcIo+s3ypRW13xY0ZsyYQvXsoMWrr76qUaNGFbvd30BKSWf7E/iZN2+errjiCm3bti2/jN3TZ599pp/85CeljZT/9S1btuQ7ud3uQusrM/BTUh+jR4/Of3NNo0aNKuTrb2CnJLCy7J87d25+AMv3bUV2mGn8+PF+vV2quOf2gQcekP3GRgNuYAAAIABJREFUo6pVf/x+61OnTuWHo/7yl794Wy7LG6yKBnrsInaYbciQIZVS368Hk0WlChD4KZWIBUEUIPATRNwQl87L82jS27N8urCOZKUl1gxxW2c9nsBPGW5nXMbM8yxzap7vlkYJtfTzS3rzU2HK4MhSBBBAAAEEEEAAAQQQQAABBBBAAAEEEEAAAQQQQAABBBAIroD90yrf+nSBdu3LLXSQsWL7Tkwd8n1wT6c6AgggUPkCyenufZLqFZx81zXnq1rVuMpvhBOjUoDAT1Reu+OG/mnfi7Rty4+BCX8+Xbp30YOPPaABgwv9fGx/thZaQ+CnzGR+b7DflPLGG2/oV7/6lQ4dOuTdV79+ff3+97/Pf4NKzZqlf/+qx+PR1KlT8wMbK1euLHR+cnKynnrqKcXHxxfbV2UEfn744Qddd911soM/BR87HPLQQw+VGjCxwz6pqal65513zujfNwDi+0V/QkgF68s6/+TJk/PDR773ZfumpaUpNjb2jB79rV+WwE5xF1mW/cePH9fvfvc7TZgwwVvKDmFlZGTkvx0qLq7kv/+y537wwQf13HPPeffaITX7zVT9+vUr1Nr06dNlB6IKrOwz/v73v+v6668/a5jN/uvCdrOdCz6JiYn5v9e8eXPv7wW7vt9/IbOwRAECPzwcoRQg8BNK/eCeffxEnp5/92vfQ/ZnpbkSgntqxaoT+Cmj37iM7DstYz3vu+3cdk100fmdyliJ5QgggAACCCCAAAIIIIAAAggggAACCCCAAAIIIIAAAggggEBwBD7/epWWr9tRqLixzF0TU5NeCM6JVEUAAQRCK5A8wb1NlpoWdHHb6IGqGf/jT4nng0CwBQj8BFuY+hUVmPLBFN1/9wN+lWnesrnu/c09uvyqy8v8hpjiDiDw4xd7uRfl5eXlBy/s8EvRT48ePXTbbbfpyiuvVKtWrRQTU/jNdwcOHNDs2bM1adIkffzxx2fst9/qY799pkmTJiX2528gpaQC/oRrDh8+LDt49PLLL3vL2OGPhx9+WHfffXexoaaDBw/qvffe05NPPnlGiKmgyGuvvaYbb7zxjNb86algU1nnt2exA0gvvvii99ySAi/2An/rlyWwU9xdlHV/cW/psevas/36179W69atCx1jh3Dmz5+vRx555IxnraS3A9l3mJKSoldeecVbqyDMZj/XderUOWMU29cOEz3++OOFQlXPPPOM7rnnnkL/nRbs+uX+i5qNXgECPzwMoRQg8BNK/eCeffjoCf3zg9NvR5TR9qzxrmbBPbVi1Qn8lMMvOd1tx4t/5bt1cO926tu1ZTmqsQUBBBBAAAEEEEAAAQQQQAABBBBAAAEEEEAAAQQQQAABBBAInMC8ZZs1a8G6ogX/npXmujtwp1AJAQQQCC+B5PTsNZLVvqCrX4zsr7q1qodXk3QTsQIEfiL2aiNmsNFJV2nVslVnnad23dq68947dfMdN6lKlSoBm53AT8AoSyxkv3Hlb3/7m/70pz8VCjn4brCDEr169fLe7YYNG0oMwtj7fvazn+W/saVFixZnHcDfQEpJRfwN13z22We65pprzpjPDssMHDgwfzb7DTn222C++eYbzZkzp9Dazp07q127dpo2bZq3lX//+9+65ZZbzmjN357sjeWZf9GiRflvLFq+fLn3bLuPzMzMM0Is/tYva2Cn6NDl2W+/Icl+o4/9LBX9DB06VBdccIHsYJZ9J1988YW+/dbnm6v/t8HebwfWGjRoUOwjMnfu3Px7L3qG/TwPGjRIAwYMUNWqVXXixIn8O7cDbHv37i1U62zBtWDXD/5f/ZF9AoGfyL7fcJ+OwE+431D5+zuQe0z//vA7nwJmbVZaUofyVwz+TgI/5TROSc+ZZWQG+W4fMbSr2rco/m88ynkM2xBAAAEEEEAAAQQQQAABBBBAAAEEEEAAAQQQQAABBBBAAAG/BdZu2aOPZywrtN6SNTszLXGw30VYiAACCDhQICUjZ6ExpmdB6zdcdp4a1qvpwElo2YkCBH6ceGvR0/N3X8/VraNvPevAt9x1i36Vepfq1qsbcBgCPwEnLbagx+PR1KlTNX78+LMGeUrrxg5o3H///UpLSyv2zTlF9/sbSCnpXH/DNfabjOwA0h//+McSQ00lnTFixAj99a9/1cKFC/ODNgUf+20z9q+ioQJ/e7LrlGd++203zz77bP6bcHw/L7zwgm6//fZC/fhbvzyBHd+zy7v/66+/zn/Lkm1b1s/NN9+cH/Zp1KhRiVttKzukZZ9RXLCotDNHjx6d/9zYwbDiPsGuX1p/fP3sAgR+eEJCKUDgJ5T6wT179/7Den3K995DLMtalJma2Cu4p1asOoGfcvolP+3uohjzrWR53wtYrWqcrr24lxLq1ChnVbYhgAACCCCAAAIIIIAAAggggAACCCCAAAIIIIAAAggggAAC5RPYd/CI3v5soY6fyPMpYA7KYw3Mus+1onxV2YUAAgg4Q2DchOxZlmV5f3DrNRf1UvNG3m/pcMYQdOlYAQI/jr26qGh87M3jNOPzGcXOOnzkcKX9IVUtWp39LS4VgSLwUxG9su89ePBgfgjlueee0+LFi/0uYAd97Dep2GGfLl26nBGCKamQv4EUf/ffdddd+QGN+Pj4M7bYoZ933nlHjz32mF+hpv79++vBBx+UHfipVq2a5s2bpyuuuELbtm3Lrz18+HC9+uqratiwYaGzgh34sQ/btWuX7Fk/+OAD79n2W4reeOMNnXvuud7f89e3vIGdgoMqst+e5ZlnntHf//73M96uU9y9229bevjhh3X11Vfn34s/nxUrVui3v/1tIa+z7bMDPvfee6/uvPNOv4Jrwa7vz4ysOVOAwA9PRSgFCPyEUj+4Z2/ddVDvfn46qGqMmT1xfFJY/6AkAj8VeCZSMmZcZYznPd8STRrUlv2HRrEx0FaAlq0IIIAAAggggAACCCCAAAIIIIAAAggggAACCCCAAAIIIFAGgVMek/8Pq3fsOVRol2XFXJ2ZOvT9MpRiKQIIIOBIgeR09xRJlxY0PzKxm9o2r+/IWWjaeQIEfpx3Z9HS8bo16zVi8Igzxj1v4Hl68LEH1L1396BTEPgJOnGxB9jhmFWrVmn69OmaPXu2tmzZogULFnjfjlO/fn3ZAZN+/fpp6NChGjRokBISEsrcrL+BlJIKlyVcU1DDDjV9+umnmjJlSv6bZebPn5//JXsmO+QzePDg/DBPnz59FBcX5z163759uu2227yhETvk9O677+riiy8u1F5ZeqrI/NnZ2brpppu8ASS7ieTkZD311FPewJO/9SsS2LHPreh+u4bt+8UXX+Tfix2g+eabb/JdbefevXvn34f9xp2BAwcWG+gq7eGz38azefPm/Po5OTn5oa+Cuy84o0ePHho1alT+M1CzZtne9Bjs+qXNx9fPFCDww1MRSgECP6HUD+7Z67fu1Yc5S30PmZqV5rosuKdWrDqplIr5aVx69m8tWf/nW6Zj64a69ILTKesKHsF2BBBAAAEEEEAAAQQQQAABBBBAAAEEEEAAAQQQQAABBBBA4KwCU79artUbdxdaY2R+NzEt6c/QIYAAAtEgkDwh+3VZ1vUFs14yqLM6t20cDaMzYxgIEPgJg0ughWIFHrnvUb372rver7Vs01L3P3K/fnrZsEoTI/BTadQchAACCESUAIGfiLpOxw1D4MdxV+Z3wyvX79Sns1eeXm/MG1njk27wu0AIFhL4CQB6cnr2vyRrjG+p885tqQv6tAtAdUoggAACCCCAAAIIIIAAAggggAACCCCAAAIIIIAAAggggAACJQt8NX+dvl++ucgC81JWWtIvcUMAAQSiRSBlgjvLWBpXMO/Qvh3Uq3PzaBmfOUMsQOAnxBfA8cUK7N29V0l9hunkyZOq3yBBY+8fp2tv+pli42IrVYzAT6VycxgCCCAQMQIEfiLmKh05CIEfR16bX00vXLlVM+at8a61jCZmjncl+7U5RIsI/AQIPjndnSNpqG+5Iee1V+8uLQJ0AmUQQAABBBBAAAEEEEAAAQQQQAABBBBAAAEEEEAAAQQQQACBwgILVmzRzO/XFmWZkZXmSsQKAQQQiCaBlPTsx4yshwtmHtC9tX7Ss000ETBrCAUI/IQQn6NLFMh8KksvT3pJv/jVL3Rb8m2qWatmSLQI/ISEnUMRQAABxwsQ+HH8FTp6AAI/jr6+szb/zaINmrNko3eNJfN4ZlrSI+E8MYGfAN1OypPulp4q+tKS2vqWHD64izq1aRSgUyiDAAIIIIAAAggggAACCCCAAAIIIIAAAggggAACCCCAAAII/CiwasMuTZu1ohCHkdbHnNSFmQ+6ir7yBzYEEEAgogVS0t3JRsosGLJHx2Zy9T8nomdmuPARIPATPndBJz8KnDhxQhn/94zG3H2rGjdtHFIWAj8h5edwBBBAwLECBH4ce3UR0TiBn4i4xmKHcH/3gxav3ub9miWlZKa5ssJ5YgI/AbydcRk551vGzJQU51t29LAeatWkXgBPohQCCCCAAAIIIIAAAggggAACCCCAAAIIIIAAAggggAACCESzwKYd+/XB9MVFCfKMZQ2ZmJr4dTTbMDsCCESnQPKEnJ/JMm8XTN+hVQNdfmHX6MRg6koXIPBT6eQc6CABAj8OuixaRQABBMJIgMBPGF1GFLZC4CdyL/2TL5dpzaY9pwc01rVZ4xPfCeeJCfwE+HbGZriviTEqdOnVq8Zp9LCeapQQmteiBnhEyiGAAAIIIIAAAggggAACCCCAAAIIIIAAAggggAACCCCAQAgFdu07rA+mL9KxE3mFuvBY+tmkVNe7IWyNoxFAAIGQCaSk51xolP9DWvM/TRvW1rUX9w5ZPxwcXQIEfqLrvpm2bAIEfsrmxWoEEEAAgR8FCPzwJIRSgMBPKPWDe/bbny3Q9t2HvIdYsoZkpiV+GdxTK1adwE/F/IrdXfQ10faiurXjNTqpu+rUrB6EEymJAAIIIIAAAggggAACCCCAAAIIIIAAAggggAACCCCAAALRIHDw8DF9kL1EBw4dLTSuJaVkprmyosGAGRFAAIHiBFKend7B5MX8UPC12jWqacyVA8BCoFIECPxUCjOHOFSAwI9DL462EUAAgRALEPgJ8QVE+fEEfiL3AXjpv3N06Mhx74BWnOeczHuGrQnniQn8BOl2xqVnP2bJeti3fOP6tXSlq7uqV6sSpFMpiwACCCCAAAIIIIAAAggggAACCCCAAAIIIIAAAggggAACkSpw7PhJ/de9RDv35hYa0cg8PjEt6ZFInZu5EEAAAX8Ebn3UXb1WHXnTkJadhLz+Qn+2sgaBCgsQ+KkwIQUiWIDATwRfLqMhgAACQRQg8BNEXEqXKkDgp1Qixy7IfONLGXO6/dyDin/5UdexcB6IwE8Qbyc53Z0pKdn3iOaN6+aHfuJiY4J4MqURQAABBBBAAAEEEEAAAQQQQAABBBBAAAEEEEAAAQQQQCCSBPJOefLDPlt3Hig6VlZWmislkmZlFgQQQKC8Asnp7u2SmhTsHzNqgGrXrFbecuxDwG8BAj9+U7EwCgUI/EThpTMyAgggEAABAj8BQKREuQUI/JSbLqw3Hjp8XC9NnuPb446sNFfTsG5aEoGfIN9QSnr2K0bWzb7HtG6WoFGJ3WX/NBk+CCCAAAIIIIAAAggggAACCCCAAAIIIIAAAggggAACCCCAwNkE7J86OTlniTZu21domSXzamZa0i3oIYAAAgj8KJCcnvOtZAYUeFz9055q0bguPAgEXYDAT9CJOcDBAgR+HHx5tI4AAgiEUIDATwjxOVoEfiLzIdiy84De+2KRz3DWnKy0xIHhPi2Rk0q4oeQJ7g9k6Urfo9q1qK8rhnarhNM5AgEEEEAAAQQQQAABBBBAAAEEEEAAAQQQQAABBBBAAAEEnCzw0YylWrdlb+ERjP6bNd412slz0TsCCCAQaIGU9Jy3jMy1BXUvOr+Tzm3nfeFPoI+jHgJeAQI/PAwIlCxA4IenAwEEEECgPAIEfsqjxp5ACRD4CZRkeNVZvm6HPv96lbcpS9bbmWmJPw+vLs/shsBPJd1Qcnr2p5J1se9x7Vs20IghXSupA45BAAEEEEAAAQQQQAABBBBAAAEEEEAAAQQQQAABBBBAAAGnCXw8c5nWbt5TpG3zWVZa0iVOm4V+EUAAgWALJKe7/yLpoYJzBnRvrZ/0bBPsY6mPgAj88BAgULIAgR+eDgQQQACB8ggQ+CmPGnsCJUDgJ1CS4VXnm0UbNGfJRt+mnshKc/0mvLo8sxsCP5V0Q7e+5K5ea5+mSRrqeyShn0q6AI5BAAEEEEAAAQQQQAABBBBAAAEEEEAAAQQQQAABBBBAwGECxYd9NCM3QcNfHuM65rBxaBcBBBAIusC4DPftltGLBQd1atNIwwd3Cfq5HIAAgR+eAQRKFiDww9OBAAIIIFAeAQI/5VFjT6AECPwESjK86kybtUKrNuzyNmUs3TEx1fWP8OryzG4I/FTiDaU8O6WOyYufImmw77HtWtTXiCHdZHEblXgbHIUAAggggAACCCCAAAIIIIAAAggggAACCCCAAAIIIIBAeAoYI308c6nWbdlbtMFZVtzRyzLvuexgeHZOVwgggEBoBVLSs4caWTkFXTSuX0vXDe8T2qY4PSoECPxExTUzZDkFCPyUE45tCCCAQJQLEPiJ8gcgxOMT+AnxBQTp+DenzdfOvbne6pZMYmZa0owgHRewskRMAkbpX6G7//JxQly1Wh8bmUG+O1o3S9CIIV0VFxvjXyFWIYAAAggggAACCCCAAAIIIIAAAggggAACCCCAAAIIIIBAxAnknfLIfrPPxm37Cs1myZqddzx3xHO/GVH4CxEnwEAIIIBA+QXGPuVuGhOnbQUVqsTF6u5rC317RvmLsxOBswgQ+OHxQKBkAQI/PB0IIIAAAuURIPBTHjX2BEqAwE+gJMOrznNvz9bJvFPepjx5ajbpAdf28OryzG4I/ITghuzQT2y1mh8VfdNP88Z1NeLCc1W9WpUQdMWRCCCAAAIIIIAAAggggAACCCCAAAIIIIAAAggggAACCCAQSoFjx0/q4y+Xa+vOA0XbmHXq+OErCPuE8nY4GwEEnCKQku7eZaSGBf3eOrK/6tSq7pT26dOhAgR+HHpxtF0pAgR+KoWZQxBAAIGIEyDwE3FX6qiBCPw46rr8avZg7jG9/OF33rWWtDszzdXIr80hXkTgJ0QXkPLslDomL/5DSUN9W7BfJ33ZheeqTk3+sClEV8OxCCCAAAIIIIAAAggggAACCCCAAAIIIIAAAggggAACCFS6wMHDxzTly+XauTe36NkzrLijIzPvuexgpTfFgQgggIADBZIzcmbImCEFrV8xtJvatajvwElo2UkCBH6cdFv0WtkCBH4qW5zzEEAAgcgQIPATGffo1CkI/Dj15krue92WvfpoxtLTCyxrZlZqYqEcR7hOTeAnhDdz60vu6rX2mcmSdbFvG3Vrx+uyC85Vo4SaIeyOoxFAAAEEEEAAAQQQQAABBBBAAAEEEEAAAQQQQAABBBBAoDIEdu07rClfLdeBQ0eLHGc+y02wRr08xnWsMvrgDAQQQCASBMZNyJ5kWdbdBbMM6tVW/bq1ioTRmCGMBQj8hPHl0FrIBQj8hPwKaAABBBBwpACBH0deW8Q0TeAnYq7SO8jcpZs0e+F67382xjw3cXzSWCdMSuAnDG4peYL7A1m60reV6lXjdOmF56pVk3ph0CEtIIAAAggggAACCCCAAAIIIIAAAggggAACCCCAAAIIIIBAMAQ27divqV8u17ETeYXLG/03a7xrdDDOpCYCCCAQyQLjJky/27JiJhXM2KlNIw0f3CWSR2a2MBAg8BMGl0ALYStA4Cdsr4bGEEAAgbAWIPAT1tcT8c0R+Im8K542a4VWbdjlHcwYz9iJ44c954RJCfyEyS2lpGe/YmTdXLQd+w+d7D984oMAAggggAACCCCAAAIIIIAAAggggAACCCCAAAIIIIAAApElYP9DZvsfNhf9WDKvZqYl3RJZ0zINAgggUDkCYydMHxRjxcwqOC2hTrxuHtGvcg7nlKgVIPATtVfP4H4IEPjxA4klCCCAAAJn/tmIVfhb3JduX4ISApUmQOCn0qgr7aBXP56rfQdPv13dYzyDJ40fNrvSGqjAQQR+KoAX6K3J6e5MSclF6w45r716d2kR6OOohwACCCCAAAIIIIAAAggggAACCCCAAAIIIIAAAggggAACIRJYsGKLZn6/trjTs7LSXCkhaotjEUAAAccLpKbPjj+p40d8B7nrZ+erWpU4x8/GAOErQOAnfO+GzkIvQOAn9HdABwgggIATBXjDjxNvLXJ6JvATOXdpT3L8ZJ6ef+frQkNVUbUaGWmDTieAwnhkAj9hdjnj0rMfs2Q9XLSt885tqQv6tAuzbmkHAQQQQAABBBBAAAEEEEAAAQQQQAABBBBAAAEEEEAAAQTKKvDV/HX6fvnmM7YZmccnpiU9UtZ6rEcAAQQQKCyQkpGz0BjTs+B3Rw/roVZN6sGEQNAECPwEjZbCESBA4CcCLpEREEAAgRAIEPgJATpHegUI/ETWw7Bpx359MH2xdyjLshZlpib2csqUBH7C8KZS0t3JRrLf9lPo07F1Q108qItiY7i2MLw2WkIAAQQQQAABBBBAAAEEEEAAAQQQQAABBBBAAAEEEEDgrAKnPEafzV6h1Rt3n7HOklIy01xZECKAAAIIVFwgOT37X5I1pqDSoN5t1a9rq4oXpgICJQgQ+OHRQKBkAQI/PB0IIIAAAuURIPBTHjX2BEqAwE+gJMOjztxlmzR7wXqfZsxLWWlJvwyP7krvguRI6UYhWTE2w31NjNEbkgq9U7pJg9q6+PxOSqhTIyR9cSgCCCCAAAIIIIAAAggggAACCCCAAAIIIIAAAggggAACCJRdYN/BI/rs61XasedQ0c15HkvXT0p1vVv2quxAAAEEEChOYNyE6XdbVsykgq91aNVAl1/YFSwEgiZA4CdotBSOAAECPxFwiYyAAAIIhECAwE8I0DnSK0DgJ7Iehk++XKY1m/Z4hzLGM3bi+GHPOWVKAj9hfFPjMnLOlzGvW1Jb3zarVY3TRed3UvsWDcK4e1pDAAEEEEAAAQQQQAABBBBAAAEEEEAAAQQQQAABBBBAAAFbYO2WPfr861U6fiKvEIiR1suybpiYmvg1UggggAACgRMYlzH9PMvEzCuoWDO+qm4bPTBwB1AJgSICBH54JBAoWYDAD08HAggggEB5BAj8lEeNPYESIPATKMnwqPPPD77V4aMnvM0Yy9N3Yuqw78Oju9K7IPBTulFIV6Q86W5pqug1SUOLNjK4dzv17doypP1xOAIIIIAAAggggAACCCCAAAIIIIAAAggggAACCCCAAAIIlCwwb9lmzVqwrrgFM6yTuinzQddm/BBAAAEEAi8wLt190JJqF1S+eURfJdSpEfiDqIiAJAI/PAYIlCxA4IenAwEEEECgPAIEfsqjxp5ACRD4CZRk6OvYb11/9WPvzwORkQ5NTHPVCX1n/ndA4Md/q5CuTE7P/pdkjSnaxLntmmjYwI6KieEqQ3pBHI4AAggggAACCCCAAAIIIIAAAggggAACCCCAAAIIIICAj4DHYzT929Vavm5HMS7mpay0pF8ChgACCCAQPIHkCe5psnRJwQn291Z069A0eAdSOaoFCPxE9fUzfCkCBH54RBBAAAEEyiNA4Kc8auwJlACBn0BJhr7O0jXb8/+M1vsx+jRrvGt46DvzvwNSIv5bhXzluPTs31qy/q9oI40SauWHfhrXrxXyHmkAAQQQQAABBBBAAAEEEEAAAQQQQAABBBBAAAEEEEAAgWgX2Lk3N/8fJO/al3sGhZH53cS0pD9HuxHzI4AAAsEWGJfu/r0l/bHgnHPbNdZF53cO9rHUj1IBAj9RevGM7ZcAgR+/mFiEAAIIIFBEgMAPj0QoBQj8hFI/sGd//vVKLV+301vUSH+YmOb6U2BPCW41Aj/B9Q149ZSMGVcZc+olyTrjVVJJAzqq+zn8NJqAo1MQAQQQQAABBBBAAAEEEEAAAQQQQAABBBBAAAEEEEAAAT8FlvywXdlzfH5qpHefOWhZsWMyU4e+72cpliGAAAIIVEAgJT17qJGVU1Cids1qGjNqQAUqshWBkgUI/PB0IFCyAIEfng4EEEAAgfIIEPgpjxp7AiVA4CdQkqGv89LkOTp0+Li3EUsmMTMtaUboO/O/AwI//luFzcrkp91drBjrn0ZmUNGm7NdPu/qfo5gYrjZsLoxGEEAAAQQQQAABBBBAAAEEEEAAAQQQQAABBBBAAAEEIl7A4zFyf/eDlq7ZfsaslqzZxmNuy7rPtSLiIRgQAQQQCCOBcRPcRy1L1Qtauunyvqpft0YYdUgrkSJA4CdSbpI5giFA4CcYqtREAAEEIl+AwE/k33E4T0jgJ5xvx//e9h44otc+mefdYIyOTRzvive/QnisJBUSHvdQri6S093PSfpV0c0N6tVUYr8OatG4brnqsgkBBBBAAAEEEEAAAQQQQAABBBBAAAEEEEAAAQQQQAABBPwX2LLzgHLmrtGe/YeL2/T3rDTX3f5XYyUCCCCAQKAEktPdUyRdWlBvaL8O6tWpeaDKUwcBrwCBHx4GBEoWIPDD04EAAgggUB4BAj/lUWNPoAQI/ARKMrR1Fq7aqhlz1/g2MTUrzXVZaLsq++kEfspuFlY7xmVk32kZ6/nimjq/V1v179YqrPqlGQQQQAABBBBAAAEEEEAAAQQQQAABBBBAAAEEEEAAAQQiSeC7pZv09cL1xY5kLHPXxNSkFyJpXmZBAAEEnCSQPMF9nyz9taDn9i0baMSQrk4agV4dIkDgxyEXRZshESDwExJ2DkUAAQQcL0Dgx/FX6OgBCPw4+vq8zX88c5m7nkZ7AAAgAElEQVTWbt5zehij+7PGu5522nQEfpx2Y8X0Oy5j5nmW8TwnmQFFv9y6WYKG9m2vhDq8kjoCrpoREEAAAQQQQAABBBBAAAEEEEAAAQQQQAABBBBAAAEEwkRg38EjmjFvrTZu21dMR9YcY8XcPTF1yPdh0i5tIIAAAlEpMDbD3TvGaH7B8HGxMRr788FRacHQwRUg8BNcX6o7W4DAj7Pvj+4RQACBUAkQ+AmVPOfaAgR+IuM5mPTWLOWd8niH8VjqMynVtcBp0xH4cdqNnaXflPScvxmZe4ouibEsXdi3Pa+ljqC7ZhQEEEAAAQQQQAABBBBAAAEEEEAAAQQQQAABBBBAAIHQCSxctVVfzlsrjzFnNGHJejYzLfHe0HXHyQgggAACvgLJ6W77NWxtCn5vlKu72jRLAAmBgAoQ+AkoJ8UiTIDAT4RdKOMggAAClSRA4KeSoDmmWAECP85/MDZs26fJ7iW+g2zISnO1deJkBH6ceGtn6Tl5gvvnspQpqVHRZe1a1NeF57VXvdrxETY14yCAAAIIIIAAAggggAACCCCAAAIIIIAAAggggAACCCAQfIH9h47qy+/Xat2WvcUdtktGKVnjXW8FvxNOQAABBBDwVyA5Ped5ydxZsL535+Ya0reDv9tZh4BfAgR+/GJiUZQKEPiJ0otnbAQQQKCCAgR+KgjI9goJEPipEF9YbJ45b40WrNzq04v1QlZa4l1h0VwZmyDwU0YwJyz/dcbMZifNqWct6Zqi/dpv+7mgTzv17tLCCaPQIwIIIIAAAggggAACCCCAAAIIIIAAAggggAACCCCAAAJhIbBgxRZ9NX9dsW/1MdK7VazYe55JHbItLJqlCQQQQAABr0ByhvtKGX1Q8Bv2D0m95Yp+CCEQUAECPwHlpFiECRD4ibALZRwEEECgkgQI/FQSNMcUK0Dgx/kPxisfzZX9w5u8H0ujs1Jd/3XiZAR+nHhrfvY8bsL0uy0rJkNStaJbWjapp8G926pJg9p+VmMZAggggAACCCCAAAIIIIAAAggggAACCCCAAAIIIIAAAtEnsGPPIc1asF6bd+wvbvjjxnhSJ44f9lz0yTAxAggg4AyBRx9dWnV3nZ25kqoUdHzd8D5qXL+WMwagS0cIEPhxxDXRZIgECPyECJ5jEUAAAYcLEPhx+AU6vH0CP86+wJ17c/XmtPm+Q5xseLBxrUcf7XbCiZMR+HHirZWh57Hp7nMsKd2SrihuW7+urXR+r7ayeBLKoMpSBBBAAAEEEEAAAQQQQAABBBBAAAEEEEAAAQQQQACBSBcwRvp64XrNXbap2FGN9JGR0ialuX6IdAvmQwABBJwukJzufl/S6II5BnRvrZ/0bOP0seg/jAQI/ITRZdBK2AkQ+Am7K6EhBBBAwBECBH4ccU0R2ySBH2df7TeLNmjOko2+Q3yQlea6yqlTEfNw6s2Vse8f3/Zj/VWyahbdWrd2vM7v2Uad2jQqY1WWI4AAAggggAACCCCAAAIIIIAAAggggAACCCCAAAIIIBB5Aqs27NLXi9brwKFjxQxnDhtj7uetPpF370yEAAKRK5CS4b7VGL1UMGHDejV1w2XnRe7ATFbpAgR+Kp2cAx0kQODHQZdFqwgggEAYCRD4CaPLiMJWCPw4+9Jfn/K9du8/7B3CsjQmM9X1slOnIvDj1JsrR99jJ8xoFRNjnpQx1xe3vX3LBhrYo40aJZyRCSrHaWxBAAEEEEAAAQQQQAABBBBAAAEEEEAAAQQQQAABBBBAwFkCu/Yd1reLN2jt5j3FN25Zb3g81oOTxg8t/rU/zhqXbhFAAIGoEbgtfVr9eFUr9F/u11/aR40SakWNAYMGV4DAT3B9qe5sAQI/zr4/ukcAAQRCJUDgJ1TynGsLEPhx7nOwa1+u3pg6v9AAR3W8wT/Thu916lQEfpx6cxXoO3mC++eyrD9Lpn1xZfp0aZEf/KlaJbYCp7AVAQQQQAABBBBAAAEEEEAAAQQQQAABBBBAAAEEEEAAAWcInDh5Kj/oM3/FlhIattbKmN9mjXe95YyJ6BIBBBBAoKhAcrr7I0kjCn6/f/fWOr9nG6AQCIgAgZ+AMFIkQgUI/EToxTIWAgggEGQBAj9BBqb8WQUI/Dj3Afl60QZ9t2Sj7wAfZ6W5rnDuRBKBHyffXgV6f/RRd9zu2tb/yTIPFFemetU4DejeWr27tKjAKWxFAAEEEEAAAQQQQAABBBBAAAEEEEAAAQQQQAABBBBAILwFFqzYojlLNurYibziGzXWUw0Pmd89+qirhAXhPR/dIYAAAgj8KJCS4b7VGL1U4JFQJ143j+gHDwIBESDwExBGikSoAIGfCL1YxkIAAQSCLEDgJ8jAlD+rAIEf5z4gr348V/sOHvUOYFkak5nqetm5ExH4cfLdBaT3cRkzz7PMqcclXV5cwfp1a6h/t1bq3LZxQM6jCAIIIIAAAggggAACCCCAAAIIIIAAAggggAACCCCAAALhILBy/U59t3ST9h44UlI7nxgr9uGJqUO+D4d+6QEBBBBAoGICv3xycu0aVerul0xMQaWrf9pTLRrXrVhhdiMgicAPjwECJQt0b9ZDxhjvAo/Ho6LfxI0fAggggAACvgL2/27ExHj/tj3/fzeWbFsMEgKVJkDgp9KoA3rQlp0H9N4Xi3xqWp4jJw/U+9eDow4F9KBKLsYbfioZPFyPS8nIud4Yz6OS1am4Hps3qqO+XVupXYv64ToCfSGAAAIIIIAAAggggAACCCCAAAIIIIAAAggggAACCCBQqsC6LXs1b9kmbd11sIS1ZpVlxTyamZr4RqnFWIAAAggg4CiB5HS3/d/t1xU03bNjMyX2P8dRM9BseAoQ+AnPe6Gr8BDo176/jh45/VPWDx48qNq1a4dHc3SBAAIIIBCWAocOHVKdOnW8vcXXiNfctd+FZa80FZkCBH6cea853/2gRau3+Tb/Zlaa63pnTnO6awI/Tr/BAPc/Lj37t5Zifi+Z+OJKt26WoPPObaHWTRMCfDLlEEAAAQQQQAABBBBAAAEEEEAAAQQQQAABBBBAAAEEEAiewMbt+/T98i3auG1fCYdYR408f5qYlvTn4HVBZQQQQACBUAokZ7ivlNEHBT1Uqxqnu645P5QtcXaECBD4iZCLZIygCFzU72Jt3bzVW3vVqlXq2LFjUM6iKAIIIIBAZAisXr1anTqdfn9B85bN9fnczyJjOKZwhACBH0dc0xlNPv/u1zp+Iu/071sanZXq+q8zp/Edw+kT0H/ABcY+5W4aE6ffSUouqXib5gnq04XgT8DxKYgAAggggAACCCCAAAIIIIAAAggggAACCCCAAAIIIBBQATvoM3/FFm3YWlLQJ/+4LE+e/m/SA67tAT2cYggggAACYSeQPMG9TZaaFjR2yaDO6ty2cdj1SUPOEiDw46z7otvKFbhl1C8079t53kOnTp2q4cOHV24TnIYAAggg4CiBadOm6dJLL/X23HdgX70y+d+OmoFmnS1A4Md597dy/U59Onvl6caNtmeNdzVz3iRndswbfiLhFoM0Q3L65z2kKg9J5oaSjmjdtJ56dW6hdi3qB6kLyiKAAAIIIIAAAggggAACCCCAAAIIIIAAAggggAACCCBQdoF1W/Zq4cot2rh9/1k2W69LJ5/ISrtocdlPYAcCCCCAgBMFxqW7n7ak8QW9t2mWoFGu7k4chZ7DSIDATxhdBq2EncAj4x/Vu/9519vXE088oQcffDDs+qQhBBBAAIHwEXjyySf10EMPeRu65sZr9NiER8OnQTqJeAECP8674snuJdrg82Z3I02YmOa6z3mTnNkxgZ9IuMUgz5CckT3YMtb9RhpV0lHNGtZRz07N+Kk3Qb4LyiOAAAIIIIAAAggggAACCCCAAAIIIIAAAggggAACCJxdwP5pjotWbdO23QdLXGhJk41l/pqVmjQLTwQQQACB6BIYm+HuHWM033fqmy7vq/p1a0QXBNMGVIDAT0A5KRZhAm++/Kb++NCfvFONHDlSkydPjrApGQcBBBBAIJACo0aN0ocffugt+Ycnfq/rbr0ukEdQC4GzChD4cdYDsvfAEb32yek3Strdeyz1mZTqWuCsSYrvlsBPJNxiJc2Q/NfpSYqNSZN0eUlHJtSJV49zmql7x2aKi42ppM44BgEEEEAAAQQQQAABBBBAAAEEEEAAAQQQQAABBBBAIJoF8k55tGT1Ni3+YZv2HTx6NopPdMqTnnX/sOxo9mJ2BBBAINoFktPdOZKGFjj0PbelBvdpF+0szF8BAQI/FcBja8QLrFy6UlcNu9o7Z40aNZSbmyvL4lsXI/7yGRABBBAoh4AxRrVq1dKRI0e8u9+f/p46d+tcjmpsQaB8AgR+yucWql2z5q/TvOWbfY+fkZXmSgxVP4E+l79rDrRoFNSzgz8mNubXlnRFSeNWiYtV93Oa5v9KqMNPwYmCx4IREUAAAQQQQAABBBBAAAEEEEAAAQQQQAABBBBAAIFKF9h38IiW/LA9/9fJvFMlnm+kj6xTnmcI+lT6FXEgAgggEJYCKRnuW43RSwXNVa9WRXde/ZOw7JWmnCFA4McZ90SXoRO4qN/F2rp5q7eBd955R9dcc03oGuJkBBBAAIGwFXj33Xf1s5/9zNtf85bN9fncz8K2XxqLTAECP8661xfe+0bHjp/0Nm1ZGpOZ6nrZWVOU3C2Bn0i5yRDMkZyRPVgeK0WWfn6249u3bKCu7ZvI/lc+CCCAAAIIIIAAAggggAACCCCAAAIIIIAAAggggAACCFRUYO3mPVq2dofsfz3rx+gtxZjMrNSkWRU9k/0IIIAAApElkJLu3mWkhgVTDRvYUd06NI2sIZmm0gQI/FQaNQc5VOAvv39Cr/3jNW/3I0eO1OTJkx06DW0jgAACCARTYNSoUfrwww+9R9x0+036zZ8eCuaR1EbgDAECP855KJau2a7p3672NmxJuzPTXI2cM0HpnRL4Kd2IFaUIJKd/3kOKGyvpV2dbWrd2vM5t11hd2jVWnZrVcUUAAQQQQAABBBBAAAEEEEAAAQQQQAABBBBAAAEEEEDAb4GDh49pxbqdWr5upw4cOlravr9LeZOy0i5aXNpCvo4AAgggEJ0CyROyn5RlPVAwfZMGtfXzS3pHJwZTV1iAwE+FCSkQ4QIL5y7UDSNuLDTl999/rz59+kT45IyHAAIIIFAWgfnz5+u8884rtOX1j/+jXv16laUMaxGosACBnwoTVlqBtz5doB17Dp0+z5inssYnPVhpDVTCQQR+KgE5Wo4Y+5S7aUwV3SWjuyQ1O9vc7VrUV+e2jdWpTUQF6KLlqpkTAQQQQAABBBBAAAEEEEAAAQQQQAABBBBAAAEEEKg0gVUbdmnl+p1at2VvaWduk6XnPSf1/KQHXNtLW8zXEUAAAQSiW+Cev83o6DnlWeWrcKWru1o3S4huGKYvlwCBn3KxsSnKBG4Z9QvN+3aed+obbrhB//nPf6JMgXERQAABBM4mcOONN+r111/3Luk7sK9emfxv0BCodAECP5VOXq4DN27bp/+6lxTaGxMb0+nZe4eefuVPuSqH1yYCP+F1HxHTTUqG+1ZjdLukwWcbqlrVuPzQT8fWjdSySd2ImZ9BEEAAAQQQQAABBBBAAAEEEEAAAQQQQAABBBBAAAEEyi+weccBrd64S3bY5/iJvNIKzbIs/SMz1fVyaQv5OgIIIIAAAr4CKek5bxmZawt+r0OrBrr8wq4gIVBmAQI/ZSZjQxQKTPvwU42/c3yhyadOnarhw4dHoQYjI4AAAggUFZg2bZouvfTSQr894YUJGj7yErAQqHQBAj+VTl6uAz/5cpnWbNrj3WvJejszLfHn5SoWxpsI/ITx5URCa8kZ2YMtj3WrsXSrpLizzVS3VnWd06qhOrRqqKYNa0fC+MyAAAIIIIAAAggggAACCCCAAAIIIIAAAggggAACCCDgp8D23Ye0ZtNu/bBptw7kHittV55l9LKJMS9npSbNKm0xX0cAAQQQQKA4geSM6UkyMdN9v3b9pX3UKKEWYAiUSYDAT5m4WBzFAkXf8tO9e3ctWrRIlsW3MUbxY8HoCCCAgIwx6tmzp5YsOf2mDt7uw4MRSgECP6HU9+/sXfty9cbU+YUXW55hWanDsv2r4JxV/J2yc+7K0Z2mPDuljvLibzHSTZIGljZMvdrxat+ygdq1qK8WjXnzT2lefB0BBBBAAAEEEEAAAQQQQAABBBBAAAEEEEAAAQQQcKLAlp0HtG7LXq3dvEf7Dx31Z4RvLek1xR19JfOeyw76s4E1CCCAAAIInE0gOSNnhowZUrCmW4emGjawI2gIlEmAwE+ZuFgcxQLffPWtbrvmtkICd9xxh1544YUoVmF0BBBAAIE777xTL774YiGIf777T/3kglK/3Rg8BIIiQOAnKKwBLTr929Vaumb76ZqWNTMrNXFoQA8Jk2IEfsLkIqKpjbFP5/S3LHODZek6SU1Lm71mfFW1bV5fbZsnqE2z+oqLiyltC19HAAEEEEAAAQQQQAABBBBAAAEEEEAAAQQQQAABBBAIQ4G8PI82bNur9Vv3af3WvTp89IQ/XW43Rm8aY70+6b7E7/zZwBoEEEAAAQT8FUie4P65LL3pu/4XI/urbq3q/pZgHQIi8MNDgID/An/5/RN67R+vFdrwxBNP6MEHH/S/CCsRQAABBCJG4Mknn9RDDz1UaJ6bbr9Jv/lT4d+LmIEZxBECBH7C+5rst8P/+8Mif0xsdF3WeNdb4d15+boj8FM+N3YFSCD5mRkjzSnPtZalayRV86ds62YJat20nlo1rcdrtP0BYw0CCCCAAAIIIIAAAggggAACCCCAAAIIIIAAAgggEEKBXftytWn7fm20f23b528nx43Ru1ZszNtZvx76ob+bWIcAAggggEB5BFIychYaY3oW7O3VqbmG9utQnlLsiVIBAj9RevGMXW6Bay++VksXLSu0PysrS+PGjSt3TTYigAACCDhPYOLEiUpOTi7UeLeeXfX2Z287bxg6jigBAj/hfZ0z5q7RwlVbvU1alrUoMzWxV3h3Xf7uCPyU346dARRIeXZKNZ2qcZXHmKss6UpJcf6Ut9/+07JJPbVoXFctGtdRQp0a/mxjDQIIIIAAAggggAACCCCAAAIIIIAAAggggAACCCCAQJAE9h08oi07D2rLzgPavGO/v2/xsbvJM9J/YyzrfcUeeT/znsuOB6lFyiKAAAIIIFBIYFyG+3bL6EXf3xwzaoBq1/Tr55aiiQBv+OEZQKCMAiuXrtSNV9yko0eOFtrJm37KCMlyBBBAwMECxb3ZJ75GvP7z0Wvq3K2zgyej9UgQIPATvrd46PBxvTR5TqEGjaU7Jqa6/hG+XVesMwI/FfNjdxAEbn3JXb3WXo0y0hWWpcsl1fP3mFo1qqpZwzr5v5o2rKMmDWrL4in3l491CCCAAAIIIIAAAggggAACCCCAAAIIIIAAAggggECZBIyRduw5pO27D2rb/37lHjlRlhr7jdEnlvRRbn1NfnmM61hZNrMWAQQQQACBQAkkp7tXSepYUK935+Ya0pe3/ATKN9Lr8IafSL9h5guGQM7nMzTu5jPf6HPHHXfo+eefl8U3fQWDnZoIIIBAyAWMMbrrrrv04ouF8vb5fU18daISLxoa8h5pAAECP+H7DMyct0YLVp5+u4+k1Vlprk7h23HFOyMKUXFDKgRZICV9+sUeE3OpZekSSeeW5bgYy8oP/TSuX0uN7F8J9q+aZSnBWgQQQAABBBBAAAEEEEAAAQQQQAABBBBAAAEEEEAAgf8J7Np3WLv25WrX3lzt3JubH/bx2Kmfsn2WG6NPYyzP1My0YZ+VbSurEUAAAQQQCI7AuAnT77asmEm+1W8d2V91alUPzoFUjSgBAj8RdZ0MU4kC0z78VOPvHH/Gid27d9df//pXDR8+vBK74SgEEEAAgWALTJs2Tffff7+WLFlyxlETXpig4SPtbxPmg0DoBQj8hP4OiuvgYO4xvfzhd4W+ZIxn7MTxw54Lz44D0xWBn8A4UqWSBO59Jruzx2NdZIyGyTJJklWnrEfbIaCGCTXVoG5N1a9bI/9XQp141asdX9ZSrEcAAQQQQAABBBBAAAEEEEAAAQQQQAABBBBAAAEEIlJg/6Gj2nfwqPYeOJL/a8+Bw9q973B5wj2SzEEZK9uyND0mxnz+t18nrYxINIZCAAEEEHC8QNG3/PTo2Eyu/uc4fi4GCL4AgZ/gG3NC5ArYb/q57677dPTI0TOGvOGGG3TfffepT58+kQvAZAgggEAUCMyfP19PP/20Xn/99TOmja8Rr6eff5o3+0TBc+CkEQn8hOdtub/7QYtXb/NtLuLf7mMPS+AnPJ9HuvJTIDkje7AxGhoj60Ijc6Fklfv1PTExVn7ox/5Vt1Z11alZXbVrVVPtGtVVu0ZVVa9Wxc+uWIYAAggggAACCCCAAAIIIIAAAggggAACCCCAAAIIhLfAseMndejICR06ckyHco/r4OFjOpB7THbQx/7l8ZT5rT0+A5vDlqwvPTJfWpZmZKUmzQpvDbpDAAEEEEDgR4GUCTl3GMu84Otx42XnqUG9cn8rArRRIkDgJ0oumjGDJrBy6Ur9IfUPWrpoWbFnjBw5UjfffLOuvvpqWRbf8hi0i6AwAgggEEABY4zee+89vfrqq/rwww+LrdytZ1f9MeOP6tytcwBPphQCFRcg8FNxw0BX2LP/sP4z5ftCZS1j3Zk5PvHFQJ8VbvX4u99wuxH6qZBASvrMAR5zapAl/cRYGmhJbStU0GdzXGyMataopprVq6hG9aqKr15F8dWqqHrVOFWrFqdqVeJUNf9XrKrExSguNlb2ntjYGNlhIvvNQvb/4eT/cwbqRqiDAAIIIIAAAggggAACCCCAAAIIIIAAAggggED0CRgj2d8w4bF/eYxOnfIoL//XKZ3M8+jEyVM6cTJPx+1fx/N07ESejh4/qaPHTurIsRM6fOykDh85nr8nUB8jrbeMvjXSNzFW7OzMtCFzAlWbOggggAACCFS2QEpGzkJjTM+Cczu1aaThg7tUdhuc5zABAj8OuzDaDVuBv/z+Cb32j9dK7K9GjRr66U9/qkGDBqlXr17q0KGDmjZtqlq1ahEECttbpTEEEIh0AfvPqXJzc7V9+3atWbNGCxcu1OzZs/XFF1/oyJEjJY5/0+036Td/eijSeZjPoQIEfsLv4qbNWqFVG3Z5G7Msa1FmamKv8Os08B0R+Am8KRXDSCA586vmOnWqn/Gc6itZfSxZvSTTOoxapBUEEEAAAQQQQAABBBBAAAEEEEAAAQQQQAABBBBAwEEC1kYjs1Ay862Y2HmKjZ2blXLBVgcNQKsIIIAAAgicVSA5PfsGyfqP76KrhvVQyyb1kEOgRIGigR+oEECg/AJrF26R+4152rB0e/mLsBMBBBBAIGwF2nRrKtf1fdW+V4uw7ZHGECgqcF3/SaCEUGDzjv16f/riIh2YG7PSkl4PYVuVdjSBn0qj5qBwEUh5dmYjc/xkD8XFdpMxXSWdK8l+H2DTcOmRPhBAAAEEEEAAAQQQQAABBBBAAAEEEEAAAQQQQACBEAvY3123UtJyWdYy5Z1aalWrsjjzniGnf4xiiBvkeAQQQAABBIIlkJyRM0PGDCmob4d97NAPHwRKEiDww7OBQOAFlny1Vt9+vITgT+BpqYgAAgiERMAO+gwc0V3dL2gfkvM5FIGKCBD4qYhexffaYR879OP9WNbMrNTEoRWv7IwKBH6ccU90WQkCd//l4wSrSq1zrBjTQTLtLamtpDaS1cqSWhqpdiW0wREIIIAAAggggAACCCCAAAIIIIAAAggggAACCCCAQNAFLOmQkTZLZpOkDUZaL1lrjcdaY07m/vDcb0bsC3oTHIAAAggggECYCiQ/nX2JYqxpvu1dfH5ndWnXOEw7pq1QCxD4CfUNcH4kC2xasUOLZ67Rim/Xa//O3EgeldkQQACBiBOo17iWugxsqx5DOqhVlyYRNx8DRY8AgZ/Q3fWKdTv12df2z6Xy+XjM8Kz7kj4NXVeVezKBn8r15jQHC9z5xOd1q8bFNVOsmsqjJpalRsZSA8tY9SVPgkdWPUuqY1mqZYxqSlYNycRLppoUU0UyVSQrRjIxDmagdQQQQAABBBBAAAEEEEAAAQQQQAABBBBAAAEEEAipgOWRjEeyTkqek5J1XLKOSuaIZemwMco10sEYmf1SzD5jmb2W0R5jtEsx2qFT2n4iL2/bCw9ddCCkY3A4AggggAACYS6Qkp7zlpG5tqDNurWq6xcj+4d517QXKgECP6GS59xoE9i+bo82Lt+hbWt3a/fm/TqwK1dHDh7TyeOnZIyJNg7mRQABBMJCwLIsVakWqxp1qqtuo1pq2LKemrVvqNbnNlHTdg3CokeaQKCiAgR+KipY/v3//vA7Hcg95i1gyXo7My3x5+Wv6LydBH6cd2d0jAACCCCAAAIIIIAAAggggAACCCCAAAIIIIAAAggggAACCCCAAAIIIBBEgXHp2d0sWUt8jxjQvbV+0rNNEE+lNAIIIIAAAggggAACCCCAAAII2ALfLNqgOUs2FsIwMt0npiUtjSYhAj/RdNvMigACCCCAAAIIIIAAAggggAACCCCAAAIIIIAAAggggAACCCCAAAIIIOCXQPKE7CdlWQ/4Lr7p8r6qX7eGX/tZhAACCCCAAAIIIIAAAggggAACZRfYe+CIXvtkXuGNxjyVNT7pwbJXc/YOAj/Ovj+6RwABBBBAAAEEEEAAAQQQQAABBBBAAAEEEEAAAQQQQAABBBBAAAEEEAiCwK2PuqvXqqvVMmpZUL5Dqwa6/MKuQTiNkggggAACCCCAAAIIIIAAAgggYAt88uUyrdm05zSGpc25B9Tx5Uddx6JNiMBPtN048yKAAAIIIIAAAggggAACCCCAAKQtf6QAACAASURBVAIIIIAAAggggAACCCCAAAIIIIAAAgj4JZCS4b7VGL3ku/iSQZ3VuW1jv/azCAEEEEAAAQQQQAABBBBAAAEE/BdYuX6nPp29stAGy9KYzFTXy/5XiZyVBH4i5y6ZBAEEEEAAAQQQQAABBBBAAAEEEEAAAQQQQAABBBBAAAEEEEAAAQQQQCDAAsnp7imSLi0oW6tGNd08oq+qxMUG+CTKIYAAAggggAACCCCAAAIIIBC9AifzTunVj+cp98hxX4SpWWmuy6JVhcBPtN48cyOAAAIIIIAAAggggAACCCCAAAIIIIAAAggggAACCCCAAAIIIIAAAgiUKjA2w907xmi+78KeHZspsf85pe5lAQIIIIAAAggggAACCCCAAAII+CeQ890PWrR6W6HFHkt9JqW6FvhXIfJWEfiJvDtlIgQQQAABBBBAAAEEEEAAAQQQQAABBBBAAAEEEEAAAQQQQAABBBBAAIEACqSkZz9mZD3sW3JkYje1bV4/gKdQCgEEEEAAAQQQQAABBBBAAIHoFFi/da8+zFlaaHhL5vHMtKRHolPkx6kJ/ETz7TM7AggggAACCCCAAAIIIIAAAggggAACCCCAAAIIIIAAAggggAACCCCAgF8Cyenu7yX1KVicUCdeN17eVzEW337jFyCLEEAAAQQQQAABBBBAAAEEEChGwGOM/vPJPO07eNT3q/Oz0lznRTsYf+IQ7U8A8yOAAAIIIIAAAggggAACCCCAAAIIIIAAAggggAACCCCAAAIIIIAAAgiUKnDP32YO85w69YXvwl6dmmtovw6l7mUBAggggAACCCCAAAIIIIAAAggULzBj7hotXLW10BdjYmN/+uy9Q6ZHuxmBn2h/ApgfAQQQQAABBBBAAAEEEEAAAQQQQAABBBBAAAEEEEAAAQQQQAABBBBAwC+Bcenupy1pvO/iEUO6qn3LBn7tZxECCCCAAAIIIIAAAggggAACCJwWWLt5jz6euawQiZEmTExz3YeTROCHpwABBBBAAAEEEEAAAQQQQAABBBBAAAEEEEAAAQQQQAABBBBAAAEEEEAAAT8FUjJyFhpjehYsr12jmm647DxVqxrnZwWWIYAAAggggAACCCCAAAIIIIDA8RN5en3K9zp05LgXw7KsRZmpib3Q+VGAwA9PAgIIIIAAAggggAACCCCAAAIIIIAAAggggAACCCCAAAIIIIAAAggggAACfgokZ0xPkomZ7ru8c9vGumRQZz8rsAwBBBBAAAEEEEAAAQQQQAABBD6dvVIr1+8sDGF5hmWlDstG50cBAj88CQgggAACCCCAAAIIIIAAAggggAACCCCAAAIIIIAAAggggAACCCCAAAIIlEEgOSPncRnzB98tif3OUc9OzcpQhaUIIIAAAggggAACCCCAAAIIRKfAolXblDP3h8LDW9Yfs1ITH45OkeKnJvDD04AAAggggAACCCCAAAIIIIAAAggggAACCCCAAAIIIIAAAggggAACCCCAQBkFktPdOZKG+m67bngfNa5fq4yVWI4AAggggAACCCCAAAIIIIBA9Ajs3JurN6fNLzrwjKw0V2L0KPg3KYEf/5xYhQACCCCAAAIIIIAAAggggAACCCCAAAIIIIAAAggggAACCCCAAAIIIICAV2BcenY3S5b9HUpVCn7TDvvYoR8+CCCAAAIIIIAAAggggAACCCBQvIAd9rFDPz6fk0amz8S0pKWYFRYg8MMTgQACCCCAAAIIIIAAAggggAACCCCAAAIIIIAAAggggAACCCCAAAIIIIBAOQTGZbhvt4xe9N3a7ZymGjagYzmqsQUBBBBAAAEEEEAAAQQQQACByBaYPme1lv6wvdCQxtIdE1Nd/4jsycs3HYGf8rmxCwEEEEAAAQQQQAABBBBAAAEEEEAAAQQQQAABBBBAAAEEEEAAAQQQQAABJafnPC+ZO30phvbroF6dmqODAAIIIIAAAggggAACCCCAAAL/E1i4aqtmzF1TxMN6ISst8S6Qihcg8MOTgQACCCCAAAIIIIAAAggggAACCCCAAAIIIIAAAggggAACCCCAAAIIIIBABQSS093fSernW+KqYT3Uskm9ClRlKwIIIIAAAggggAACCCCAAAKRIbB5x369P31x0WHmZqW5+kfGhMGZgsBPcFypigACCCCAAAIIIIAAAggggAACCCCAAAIIIIAAAggggAACCCCAAAIIIBAlAmMz3L1jjOZIqlIwcu2a1XTtxb1VM75qlCgwJgIIIIAAAggggAACCCCAAAJnChw+ekJvf7ZAhw4f9/3iSY+lAZNSXQswK1mAwA9PBwIIIIAAAggggAACCCCAAAIIIIAAAggggAACCCCAAAIIIIAAAggggAACFRQYl5Fzs2XMK75lWjdN0JVJ3StYme0IIIAAAggggAACCCCAAAIIOFfgv9lLtHH7vkIDGMu6ZWJq4qvOnapyOifwUznOnIIAAggggAACCCCAAAIIIIAAAggggAACCCCAAAIIIIAAAggggAACCCAQ4QLJ6e6/SHrId8weHZvJ1f+cCJ+c8RBAAAEEEEAAAQQQQAABBBA4U8D93Q9avHpb0S88kZXm+g1epQsQ+CndiBUIIIAAAggggAACCCCAAAIIIIAAAggggAACCCCAAAIIIIAAAggggAACCPglkJzufl/SaN/Fg3q3Vb+urfzazyIEEEAAAQQQQAABBBBAAAEEIkFg7rJNmr1gfdFRPshKc10VCfNVxgwEfipDmTMQQAABBBBAAAEEEEAAAQQQQAABBBBAAAEEEEAAAQQQQAABBBBAAAEEokLgl09Orl2zat2vjDE9fQe+ZFBndW7bOCoMGBIBBBBAAAEEEEAAAQQQQCC6BVau36lPZ68shGBZ1qLDJw5c8K8HRx2Kbh3/pyfw478VKxFAAAEEEEAAAQQQQAABBBBAAAEEEEAAAQQQQAABBBBAAAEEEEAAAQQQKFXg3mdm9szznPrKkmr7Lh49rIdaNalX6n4WIIAAAggggAACCCCAAAIIIOBUgU079uuD6YsLtW+kQ3ExsRf87ddDFjl1rlD0TeAnFOqciQACCCCAAAIIIIAAAggggAACCCCAAAIIIIAAAggggAACCCCAAAIIIBDRAinpOVcYmQ99h6xerYquHtZDDerVjOjZGQ4BBBBAAAEEEEAAAQQQQCA6BfbsP6z3pi/WseMnCwFYskZmpiV+FJ0q5Z+awE/57diJAAIIIIAAAggggAACCCCAAAIIIIAAAggggAACCCCAAAIIIIAAAggggECJAuMmTL/bsmIm+S5IqBOv0cN6qlZ8VeQQQAABBBBAAAEEEEAAAQQQiBiB3KMn9MH0Rdp38GihmYzxjJ04fthzETNoJQ5C4KcSsTkKAQQQQAABBBBAAAEEEEAAAQQQQAABBBBAAAEEEEAAAQQQQAABBBBAILoEUtKzHzOyHvadumnD2hqd1ENV4mKjC4NpEUAAAQQQQAABBBBAAAEEIlLgZN4pfZC9WNt3Hyo0nyXzeGZa0iMROXQlDEXgpxKQOQIBBBBAAAEEEEAAAQQQQAABBBBAAAEEEEAAAQQQQAABBBBAAAEEEEAgegXGTcieZFnW3b4CrZsm6Mqk7tGLwuQIIIAAAggggAACCCCAAAIRI/Df7CXauH1foXmMMc9NHJ80NmKGDMEgBH5CgM6RCCCAAAIIIIAAAggggAACCCCAAAIIIIAAAggggAACCCCAAAIIIIAAAtElkJzufkPSdb5Tt2/ZQCOGdI0uCKZFAAEEEEAAAQQQQAABBBCIKIGPZy7T2s17is70Zlaa6/qIGjQEwxD4CQE6RyKAAAIIIIAAAggggAACCCCAAAIIIIAAAggggAACCCCAAAIIIIAAAghEn0ByunuKpEt9J+/YupEuvaBL9GEwMQIIIIAAAggggAACCCCAgOMFpn61Qqs37io6x9SsNNdljh8uDAYg8BMGl0ALCCCAAAIIIIAAAggggAACCCCAAAIIIIAAAggggAACCCCAAAIIIIAAApEvcOuj7uq16lqfypghvtN2atNIwwcT+on8J4AJEUAAAQQQQAABBBBAAIHIEZg2a4VWbSgS9rGsmbkHzCUvP+o6FjmThm4SAj+hs+dkBBBAAAEEEEAAAQQQQAABBBBAAAEEEEAAAQQQQAABBBBAAAEEEEAAgSgTuC19Wv14VZ8qmQG+oxP6ibIHgXERQAABBBBAAAEEEEAAAQcLFBv2kTXnVPXY4c+NvXCfg0cLq9YJ/ITVddAMAggggAACCCCAAAIIIIAAAggggAACCCCAAAIIIIAAAggggAACCCCAQKQLjH3K3TQmTlMk9fGdtWPrRrr0At70E+n3z3wIIIAAAggggAACCCCAgJMFpn61Qqs3FnmzjzTfk6fLJj3g2u7k2cKtdwI/4XYj9IMAAggggAACCCCAAAIIIIAAAggggAACCCCAAAIIIIAAAggggAACCCAQ8QKp6dNbnFTMJ5J6+Q7bvmUDjRjSNeLnZ0AEEEAAAQQQQAABBBBAAAHnCXw8c5nWbt5TtPGFVeS5PCNt2BbnTRTeHRP4Ce/7oTsEEEAAAQQQQAABBBBAAAEEEEAAAQQQQAABBBBAAAEEEEAAAQQQQACBCBX4X+jno6Jv+mndNEGXDzlXVeJiI3RyxkIAAQQQQAABBBBAAAEEEHCSwMm8U/pk5nJt3L6vaNvzq8hzBWGf4NwmgZ/guFIVAQQQQAABBBBAAAEEEEAAAQQQQAABBBBAAAEEEEAAAQQQQAABBBBAAIFSBcY+5W4aE2dNlswA38VNG9bWZRd2Va34qqXWYAECCCCAAAIIIIAAAggggAACwRLIPXpCU75cpu27DxU5wprjyTOjJj3g2h6ss6O9LoGfaH8CmB8BBBBAAAEEEEAAAQQQQAABBBBAAAEEEEAAAQQQQAABBBBAAAEEEEAgpAK3pU+rH29V/0DGDPFtJKFOvC674Fw1qFczpP1xOAIIIIAAAggggAACCCCAQHQK7Nl/WFO+Wq59B48WBrCsmaeqxV753NgLz3jlT3RKBWdqAj/BcaUqAggggAACCCCAAAIIIIAAAggggAACCCCAAAIIIIAAAggggAACCCCAAAJ+C9z6qLt6rTp6X9KlvpuqV6uiSy/oolZN6vldi4UIIIAAAggggAACCCCAAAIIVFRg0479mvrVCh07frJoqam5B3XVy4+6jlX0DPafXYDAD08IAggggAACCCCAAAIIIIAAAggggAACCCCAAAIIIIAAAggggAACCCCAAAJhIpCc7n5D0nVF27lkUGd1bts4TLqkDQQQQAABBBBAAAEEEEAAgUgWWLl+pz6dvbK4Ed/MSnNdH8mzh9NsBH7C6TboBQEEEEAAAQQQQAABBBBAAAEEEEAAAQQQQAABBBBAAAEEEEAAAQQQQCDqBcZNyJ5kWdbdRSEG9W6rfl1bRb0PAAgggAACCCCAAAIIIIAAAsETmLtsk2YvWH/GAcaY5yaOTxobvJOpXFSAwA/PBAIIIIAAAggggAACCCCAAAIIIIAAAggggAACCCCAAAIIIIAAAggggAACYSaQkp79mJH1cNG2enRsJlf/c8KsW9pBAAEEEEAAAQQQQAABBBCIBAH3dz/8P3v3HqtXed0JeO3j+/2GjSGACde0JA40NIEwCdhuCpnptDOqlI6mUw1K06mKIalN2sxUakJTqTNJit3ENlWnacSo0xk1UjXTi5qQxD5AGqAJSYgJbcBAMBAMNr7fb2ePjmM0fIdzPp9tn3d7v99+LH1Ckfde71rPev8IEj/teHzTljeMUkT5yTUrl36iF2bMaQaBn5y2pVcCBAgQIECAAAECBAgQIECAAAECBAgQIECAAAECBAgQIECAAIHWCCy/e/1vFEXfPUMHvmjhnHjf9VfEtCkTW2NhUAIECBAgQIAAAQIECBBIJ7D/4JH46sNPxfMv73zDIWU5cNu6O5f9cbrTVR5JQODH3SBAgAABAgQIECBAgAABAgQIECBAgAABAgQIECBAgAABAgQIECDQUIE7Vt3/rwei/IsiYsbrW5wxbVK877or4oJzZze0c20RIECAAAECBAgQIECAQA4CL76yK776yFOxd//hjnbLiL19UfzympU3/W0Oc/RijwI/vbhVMxEgQIAAAQIECBAgQIAAAQIECBAgQIAAAQIECBAgQIAAAQIECPSMwEf+6MHFA+XAn5dluXjoUDdee2m8/Yrze2ZWgxAgQIAAAQIECBAgQIBAfQLfe+qleODRZ95wYFEUG/uKvl/57G++d2N93ThpqIDAjztBgAABAgQIECBAgAABAgQIECBAgAABAgQIECBAgAABAgQIECBAoOECH/zUX8+YOmHm/4iIfzu01asuWxjL3nl5wyfQHgECBAgQIECAAAECBAg0SWD9NzfFE0+/PFxL/+fA0T3/8Qsf+4W9Teq3jb0I/LRx62YmQIAAAQIECBAgQIAAAQIECBAgQIAAAQIECBAgQIAAAQIECBDIUuD2Vf3/NSL+89DmF8ydHkvfeXkM/tMfAgQIECBAgAABAgQIECAwksDWHftiwzc3xeA/h/nz39auXPJf6DVDQOCnGXvQBQECBAgQIECAAAECBAgQIECAAAECBAgQIECAAAECBAgQIECAAIFRCSxfff+vFGX5ZxExYegLN117WSy+4rxR1fEQAQIECBAgQIAAAQIECLRLYONTW+L+R58ebuijZVH86roVN/15u0SaPa3AT7P3ozsCBAgQIECAAAECBAgQIECAAAECBAgQIECAAAECBAgQIECAAAECbxC4bXX/1X1l/GlEXDv0L6+8eEHcdO2lMWnieHIECBAgQIAAAQIECBAgQCAOHzkW9z/6TDz53NbhNB4dKOLX7lmx5DFUzRIQ+GnWPnRDgAABAgQIECBAgAABAgQIECBAgAABAgQIECBAgAABAgQIECBAYNQCt6+6/08iyv809IUZUyfFjddeGpdcMG/UtTxIgAABAgQIECBAgAABAr0n8OyL2+OBR5+JvQcODzNc8d/Xrrzp13tv6t6YSOCnN/ZoCgIECBAgQIAAAQIECBAgQIAAAQIECBAgQIAAAQIECBAgQIAAgZYKLF/d/6GijHsiYsJQgrdfcX685x2XRF/hPxNq6fUwNgECBAgQIECAAAECLRUYKMv4+refje899dJwAkfLIm5bt2LJ51vKk8XY/k0+izVpkgABAgQIECBAgAABAgQIECBAgAABAgQIECBAgAABAgQIECBAgMDIAstXbbiqiGJdRNw49Kk5M6fEe37qkrj4/LkICRAgQIAAAQIECBAgQKAFAs+9tCO+/p1nY+eeg8NN+0AZ5fJ1K5c+0QKKrEcU+Ml6fZonQIAAAQIECBAgQIAAAQIECBAgQIAAAQIECBAgQIAAAQIECBAg8P8Fbl99/yejLH93OJPFl58XN1zz5pgwfhwyAgQIECBAgAABAgQIEOhBgaPHjsc3vvvD2Lhpy/DTFcXvr11x08d7cPSeHEngpyfXaigCBAgQIECAAAECBAgQIECAAAECBAgQIECAAAECBAgQIECAAIG2Cty+ev3SIsatLsty8VCD6VMnxQ1XXxxXXrygrTzmJkCAAAECBAgQIECAQE8KPPnc1vjGY8/FvgOH3zBfURQbyzi+Yu2KZRt6cvgeHUrgp0cXaywCBAgQIECAAAECBAgQIECAAAECBAgQIECAAAECBAgQIECAAIF2Cyxf1f+HRcSdwylceuG8uH7xxTF31tR2I5meAAECBAgQIECAAAECmQvs2H0gHt74XDzzwvZhJykj7l63cslHMx+zle0L/LRy7YYmQIAAAQIECBAgQIAAAQIECBAgQIAAAQIECBAgQIAAAQIECBBog8CHP/vgsoHjxz8TEdcMN+8733pRXLd4URsozEiAAAECBAgQIECAAIGeE3hk4+b45vefH2mu7/aNG/dbn/vIe9f33OAtGUjgpyWLNiYBAgQIECBAgAABAgQIECBAgAABAgQIECBAgAABAgQIECBAgEB7Be5YteH3yig+PpzArOmT411vWxRvefOC9gKZnAABAgQIECBAgAABAhkJ/OCHW+MfH98cu/cdGrbrIspPrlm59BMZjaTVYQQEflwLAgQIECBAgAABAgQIECBAgAABAgQIECBAgAABAgQIECBAgAABAi0QuG11/9V9ZfxBRLx/uHEvOHd2vPOtF8bgP/0hQIAAAQIECBAgQIAAgeYJvPjKrvjm91+IwX+O8OdLA0X8zj0rljzWvO51VFVA4KeqmOcJECBAgAABAgQIECBAgAABAgQIECBAgAABAgQIECBAgAABAgQIZCxwx+r+W8uI348yLhhujCsWzY+fvurCmDd7WsZTap0AAQIECBAgQIAAAQK9I7B91/741hMvxFObtw0/VBEvFhG/u2bFknt7Z2qTCPy4AwQIECBAgAABAgQIECBAgAABAgQIECBAgAABAgQIECBAgAABAgRaJnDrXf2Tp88ofy+K4rdHGv1tl58X7/iJC2Lm9Mkt0zEuAQIECBAgQIAAAQIEmiGwZ9+h+PY/vxiPb9oyckNl+el9e4tP3HvXkkPN6FoXYyUg8DNWkuoQIECAAAECBAgQIECAAAECBAgQIECAAAECBAgQIECAAAECBAgQyExg+aoNV/VF38fLKD8wUutXX3l+XPOWC2LGtEmZTaddAgQIECBAgAABAgQI5Cmwd//h+O4PXozHnnxpxAGKKL44EAOfXLdy6RN5TqnrUwkI/JxKyN8TIECAAAECBAgQIECAAAECBAgQIECAAAECBAgQIECAAAECBAgQ6HGB2/9ww80xru93oizfO9Kob7/i/Lj6LW+KWb740+O3wXgECBAgQIAAAQIECJwtgd37DsVjP/hRfO+pkYM+URQPxvGBP1j70aX3na0+nVuPgMBPPc5OIUCAAAECBAgQIECAAAECBAgQIECAAAECBAgQIECAAAECBAgQINB4gdtXbfj3RdH3sbIsF4/U7FWXLozFV5wX8+dMb/w8GiRAgAABAgQIECBAgEAOAtt27ouNT22JJ555ecR2i6LYWJYDn1q7cun/ymEmPZ65gMDPmRuqQIAAAQIECBAgQIAAAQIECBAgQIAAAQIECBAgQIAAAQIECBAgQKCnBO64+/5fK4vytyLi8pEGu/TCefG2y86Li86b01OzG4YAAQIECBAgQIAAAQJ1CTy/ZWc8/vSWeOaF7d2O3FSUxWfW3HnTn9bVl3OaISDw04w96IIAAQIECBAgQIAAAQIECBAgQIAAAQIECBAgQIAAAQIECBAgQIBA4wSW373+N4qib0W34M+582bEWy9bGINf/vGHAAECBAgQIECAAAECBE4tMPgln+8//XK8sn1vt4c3leXA6nV3LvvjU1f0RC8KCPz04lbNRIAAAQIECBAgQIAAAQIECBAgQIAAAQIECBAgQIAAAQIECBAgQGAMBZav7v9QXxR3lGW5eKSykydNiKsuOTd+4pJzY+6sqWN4ulIECBAgQIAAAQIECBDIX2DH7gPxz8++Ek88+0ocOnx0xIGKotg4EOWadSuWfD7/qU1wJgICP2ei510CBAgQIECAAAECBAgQIECAAAECBAgQIECAAAECBAgQIECAAAECLRK4/e7+X4q+4rYoy/d2G3vReXPiLW9eEFdevKBFOkYlQIAAAQIECBAgQIDAGwWefG5r/OCHW2Pzlp3deYriwRgo71l755K/5EhgUEDgxz0gQIAAAQIECBAgQIAAAQIECBAgQIAAAQIECBAgQIAAAQIECBAgQKCSwO2r1y8tynG/Xkb5gW4vTpo4Pq5cND8uXzQ/3rRgVqUzPEyAAAECBAgQIECAAIFcBX60dXds2rwtnty8LQ4fOdZ1jCKKL5bF8T9Zu2LZhlzn1XcaAYGfNK6qEiBAgAABAgQIECBAgAABAgQIECBAgAABAgQIECBAgAABAgQIEOh5gQ9/9oHLB44d/1BRFB8sI87pNvCcmVPisovmx2UXzov5c6b3vI0BCRAgQIAAAQIECBBol8C2nfvi6Re2x9PPb4udew52Hb6IeLUsyy/0jR/3+c995MZN7ZIy7WgFBH5GK+U5AgQIECBAgAABAgQIECBAgAABAgQIECBAgAABAgQIECBAgAABAgRGFLhjdf+tZRm3RsSNp2I6Z/a0uOSCeSd+C+YK/5zKy98TIECAAAECBAgQINBMga079sWzL24/8Xt11/7RNPlAUcS9a1YsuXc0D3um3QICP+3ev+kJECBAgAABAgQIECBAgAABAgQIECBAgAABAgQIECBAgAABAgQIjKnAbav7ry7K+A9FGb8cRSw8VfHZM6bExefPiUXnz41F58051eP+ngABAgQIECBAgAABAmdVYPOWnbH5pR3x3Es7Y9fe7l/yOdFoGS+XRfxFWcT/vGfFksfOavMOz0pA4CerdWmWAAECBAgQIECAAAECBAgQIECAAAECBAgQIECAAAECBAgQIECAQD4Ct6/u/zdRxi9FFB+IKPtO1fn4cX1x0Xlz4sKFs+PCc2fH3FlTT/WKvydAgAABAgQIECBAgEBSgR27D8QLr+yKF17eFc9v2RnHjg+M4rxiIKL8YhTxl2tXLPm/o3jBIwTeICDw41IQIECAAAECBAgQIECAAAECBAgQIECAAAECBAgQIECAAAECBAgQIJBU4IOf+usZ0ybO/MWyjF+MiJ8b7WEzpk2KCxbMivMHf/NnxpyZAkCjtfMcAQIECBAgQIAAAQKnJ7Bzz4F4adueeGnr7nhx6+7Yu/9wlUJ/VxTxV/uP7PmrL3zsF/ZWedGzBIYKCPy4EwQIECBAgAABAgQIECBAgAABAgQIECBAgAABAgQIECBAgAABAgQI1Cbwq6u+PHdqMennyzJ+/mT4Z8JoD582ZWIsPGdGnDvvx78Fc6fHpAnjR/u65wgQIECAjP7kswAAIABJREFUAAECBAgQINAhcPjosdi6Y1+8sn3vid/Lr+6N/QePVFE6GhGDIZ+/OVAe/ps/W3nLjiove5ZANwGBH/eDAAECBAgQIECAAAECBAgQIECAAAECBAgQIECAAAECBAgQIECAAIGzInDXXU9MfHXW1n8ZZfH+iPLmiFhUtZE5M6fE/DnT45zZ02Le4G/W1Jg5fXLVMp4nQIAAAQIECBAgQKDHBfbsOxTbdx+I7bv2x6u79se2nfti556DpzP15ojivijKL52ze8Hf33XXVZUSQqdzoHfaKSDw0869m5oAAQIECBAgQIAAAQIECBAgQIAAAQIECBAgQIAAAQIECBAgQIBA4wRuW91/dd9A/EwUsbQsY0lRxGkldyaMHxeDQaDZM378mzVjcsyc9uPfjGmTGje3hggQIECAAAECBAgQGBuBvfsPx579h078du89FLv2HjzxGwz2HD12/LQOKcs4VBTRH2VsGOiLr92zYsljp1XISwQqCgj8VATzOAECBAgQIECAAAECBAgQIECAAAECBAgQIECAAAECBAgQIECAAAEC9QjcsWrDjQNRvKco41+URby7iJhxpicXRcT0KZNi2tSJMW3KxJg6eWJMmTThxG/ypPExaeL4mDhh8DcuBoND48f1nfiN6+uLvr4iimLwd6ZdeJ8AAQIECBAgQIAAgaECZRlRlmUMDJRxfGAgjh3/8W8wqHPk6ODvWBw+ciwOHT4WBw8fPfE7cOhI7D94JPYfOBL7Dh6OwRpn+qeM2FuU8VBZxD/0Rfn1NSuXPnCmNb1P4HQE/Kvn6ah5hwABAgQIECBAgAABAgQIECBAgAABAgQIECBAgAABAgQIECBAgACB2gWWr17/UzEQ7yqK4qeLou8dZVkurr0JBxIgQIAAAQIECBAg0FMCRVFsLMuBb5dl+a3oi39ct2LZd3pqQMNkKyDwk+3qNE6AAAECBAgQIECAAAECBAgQIECAAAECBAgQIECAAAECBAgQIECg3QIrVj005XB58Joi4u0RxduKvr6rirL8yTLinHbLmJ4AAQIECBAgQIAAgaECRcSrZVH8Uzkw8ERE+XgZ8b1JxZTvrl757oO0CDRRQOCniVvREwECBAgQIECAAAECBAgQIECAAAECBAgQIECAAAECBAgQIECAAAECpy1w26f7F44bX145UBSXF2VcWkRxSRlxcUS5KCLOPe3CXiRAgAABAgQIECBAoOkCr0QUm4uI58oony2LeKavLDcdP1Y8ec9vL3m56c3rj8DrBQR+3AcCBAgQIECAAAECBAgQIECAAAECBAgQIECAAAECBAgQIECAAAECBFojcOtd/ZNnzB14Uxwbd35ZxsKiKM+NKOdHWcwro5wbRTG7LMtZfX1908tyYHqUxdQoYnJEMTGinBBRjIso+1oDZlACBAgQIECAAAECtQkUAxHl8YjiaER5JMo4FEV5oCj69g0MDOwrimJ3lOWuIoodUZTbI4ptZVm8UhTxcow//tLeHX0/uveuJYdqa9dBBBILCPwkBlaeAAECBAgQIECAAAECBAgQIECAAAECBAgQIECAAAECBAgQIECAAAECBAgQIECAAAECBAgQIECAQBUBgZ8qWp4lQIAAAQIECBAgQIAAAQIECBAgQIAAAQIECBAgQIAAAQIECBAgQIAAAQIECBAgQIAAAQIECBAgkFhA4CcxsPIECBAgQIAAAQIECBAgQIAAAQIECBAgQIAAAQIECBAgQIAAAQIECBAgQIAAAQIECBAgQIAAAQIEqggI/FTR8iwBAgQIECBAgAABAgQIECBAgAABAgQIECBAgAABAgQIECBAgAABAgQIECBAgAABAgQIECBAgACBxAICP4mBlSdAgAABAgQIECBAgAABAgQIECBAgAABAgQIECBAgAABAgQIECBAgAABAgQIECBAgAABAgQIECBQRUDgp4qWZwkQIECAAAECBAgQIECAAAECBAgQIECAAAECBAgQIECAAAECBAgQIECAAAECBAgQIECAAAECBAgkFhD4SQysPAECBAgQIECAAAECBAgQIECAAAECBAgQIECAAAECBAgQIECAAAECBAgQIECAAAECBAgQIECAAIEqAgI/VbQ8S4AAAQIECBAgQIAAAQIECBAgQIAAAQIECBAgQIAAAQIECBAgQIAAAQIECBAgQIAAAQIECBAgQCCxgMBPYmDlCRAgQIAAAQIECBAgQIAAAQIECBAgQIAAAQIECBAgQIAAAQIECBAgQIAAAQIECBAgQIAAAQIECFQREPipouVZAgQIECBAgAABAgQIECBAgAABAgQIECBAgAABAgQIECBAgAABAgQIECBAgAABAgQIECBAgAABAokFBH4SAytPgAABAgQIECBAgAABAgQIECBAgAABAgQIECBAgAABAgQIECBAgAABAgQIECBAgAABAgQIECBAoIqAwE8VLc8SIECAAAECBAgQIECAAAECBAgQIECAAAECBAgQIECAAAECBAgQIECAAAECBAgQIECAAAECBAgQSCwg8JMYWHkCBAgQIECAAAECBAgQIECAAAECBAgQIECAAAECBAgQIECAAAECBAgQIECAAAECBAgQIECAAAECVQQEfqpoeZYAAQIECBAgQIAAAQIECBAgQIAAAQIECBAgQIAAAQIECBAgQIAAAQIECBAgQIAAAQIECBAgQIBAYgGBn8TAyhMgQIAAAQIECBAgQIAAAQIECBAgQIAAAQIECBAgQIAAAQIECBAgQIAAAQIECBAgQIAAAQIECBCoIiDwU0XLswQIECBAgAABAgQIECBAgAABAgQIECBAgAABAgQIECBAgAABAgQIECBAgAABAgQIECBAgAABAgQSCwj8JAZWngABAgQIECBAgAABAgQIECBAgAABAgQIECBAgAABAgQIECBAgAABAgQIECBAgAABAgQIECBAgEAVAYGfKlqeJUCAAAECBAgQIECAAAECBAgQIECAAAECBAgQIECAAAECBAgQIECAAAECBAgQIECAAAECBAgQIJBYQOAnMbDyBAgQIECAAAECBAgQIECAAAECBAgQIECAAAECBAgQIECAAAECBAgQIECAAAECBAgQIECAAAECBKoICPxU0fIsAQIECBAgQIAAAQIECBAgQIAAAQIECBAgQIAAAQIECBAgQIAAAQIECBAgQIAAAQIECBAgQIAAgcQCAj+JgZUnQIAAAQIECBAgQIAAAQIECBAgQIAAAQIECBAgQIAAAQIECBAgQIAAAQIECBAgQIAAAQIECBAgUEVA4KeKlmcJECBAgAABAgQIECBAgAABAgQIECBAgAABAgQIECBAgAABAgQIECBAgAABAgQIECBAgAABAgQIJBYQ+EkMrDwBAgQIECBAgAABAgQIECBAgAABAgQIECBAgAABAgQIECBAgAABAgQIECBAgAABAgQIECBAgACBKgICP1W0PEuAAAECBAgQIECAAAECBAgQIECAAAECBAgQIECAAAECBAgQIECAAAECBAgQIECAAAECBAgQIEAgsYDAT2Jg5QkQIECAAAECBAgQIECAAAECBAgQIECAAAECBAgQIECAAAECBAgQIECAAAECBAgQIECAAAECBAhUERD4qaLlWQIECBAgQIAAAQIECBAgQIAAAQIECBAgQIAAAQIECBAgQIAAAQIECBAgQIAAAQIECBAgQIAAAQKJBQR+EgMrT4AAAQIECBAgQIAAAQIECBAgQIAAAQIECBAgQIAAAQIECBAgQIAAAQIECBAgQIAAAQIECBAgQKCKgMBPFS3PEiBAgAABAgQIECBAgAABAgQIECBAgAABAgQIECBAgAABAgQIECBAgAABAgQIECBAgAABAgQIEEgsIPCTGFh5AgQIECBAgAABAgQIECBAgAABAgQIECBAgAABAgQIECBAgAABAgQIECBAgAABAgQIECBAgAABAlUEBH6qaHmWAAECBAgQIECAAAECBAgQIECAAAECBAgQIECAAAECBAgQIECAAAECBAgQIECAAAECBAgQIECAQGIBgZ/EwMoTIECAAAECBAgQIECAAAECBAgQIECAAAECBAgQIECAAAECBAgQIECAAAECBAgQIECAAAECBAgQqCIg8FNFy7MECBAgQIAAAQIECBAgQIAAAQIECBAgQIAAAQIECBAgQIAAAQIECBAgQIAAAQIECBAgQIAAAQIEEgsI/CQGVp4AAQIECBAgQIAAAQIECBAgQIAAAQIECBAgQIAAAQIECBAgQIAAAQIECBAgQIAAAQIECBAgQIBAFQGBnypaniVAgAABAgQIECBAgAABAgQIECBAgAABAgQIECBAgAABAgQIECBAgAABAgQIECBAgAABAgQIECCQWEDgJzGw8gQIECBAgAABAgQIECBAgAABAgQIECBAgAABAgQIECBAgAABAgQIECBAgAABAgQIECBAgAABAgSqCAj8VNHyLAECBAgQIECAAAECBAgQIECAAAECBAgQIECAAAECBAgQIECAAAECBAgQIECAAAECBAgQIECAAIHEAgI/iYGVJ0CAAAECBAgQIECAAAECBAgQIECAAAECBAgQIECAAAECBAgQIECAAAECBAgQIECAAAECBAgQIFBFQOCnipZnCRAgQIAAAQIECBAgQIAAAQIECBAgQIAAAQIECBAgQIAAAQIECBAgQIAAAQIECBAgQIAAAQIECCQWEPhJDKw8AQIECBAgQIAAAQIECBAgQIAAAQIECBAgQIAAAQIECBAgQIAAAQIECBAgQIAAgSEC5ZD/7b/pdUUIECBAgACBDgH/58CFIECAAAECBAgQIECAAAECBAgQIECAAAECBAgQIECAAAECBAgQIECAAAECBAgQIFCvgMBPvd5OI0CAAAEC2QkI/GS3Mg0TIECAAAECBAgQIECAAAECBAgQIECAAAECBAgQIECAAAECBAgQIECAAAECBAhkLiDwk/kCtU+AAAECBFILCPykFlafAAECBAgQIECAAAECBAgQIECAAAECBAgQIECAAAECBAgQIECAAAECBAgQIECAQKeAwI8bQYAAAQIECHQVEPhxQQgQIECAAAECBAgQIECAAAECBAgQIECAAAECBAgQIECAAAECBAgQIECAAAECBAjUKyDwU6+30wgQIECAQHYCAj/ZrUzDBAgQIECAAAECBAgQIECAAAECBAgQIECAAAECBAgQIECAAAECBAgQIECAAAECmQsI/GS+QO0TIECAAIHUAgI/qYXVJ0CAAAECBAgQIECAAAECBAgQIECAAAECBAgQIECAAAECBAgQIECAAAECBAgQINApIPDjRhAgQIAAAQJdBQR+XBACBAgQIECAAAECBAgQIECAAAECBAgQIECAAAECBAgQIECAAAECBAgQIECAAAEC9QoI/NTr7TQCBAgQIJCdgMBPdivTMAECBAgQIECAAAECBAgQIECAAAECBAgQIECAAAECBAgQIECAAAECBAgQIECAQOYCAj+ZL1D7BAgQIEAgtYDAT2ph9QkQIECAAAECBAgQIECAAAECBAgQIECAAAECBAgQIECAAAECBAgQIECAAAECBAh0Cgj8uBEECBAgQIBAVwGBHxeEAAECBAgQIECAAAECBAgQIECAAAECBAgQIECAAAECBAgQIECAAAECBAgQIECAQL0CAj/1ejuNAAECBAhkJyDwk93KNEyAAAECBAgQIECAAAECBAgQIECAAAECBAgQIECAAAECBAgQIECAAAECBAgQIJC5gMBP5gvUPgECBAgQSC0g8JNaWH0CBAgQIECAAAECBAgQIECAAAECBAgQIECAAAECBAgQIECAAAECBAgQIECAAAECnQICP24EAQIECBAg0FVA4McFIUCAAAECBAgQIECAAAECBAgQIECAAAECBAgQIECAAAECBAgQIECAAAECBAgQIFCvgMBPvd5OI0CAAAEC2QkI/GS3Mg0TIECAAAECBAgQIECAAAECBAgQIECAAAECBAgQIECAAAECBAgQIECAAAECBAhkLiDwk/kCtU+AAAECBFILCPykFlafAAECBAgQIECAAAECBAgQIECAAAECBAgQIECAAAECBAgQIECAAAECBAgQIECAQKeAwI8bQYAAAQIECHQVEPhxQQgQIECAAAECBAgQIECAAAECBAgQIECAAAECBAgQIECAAAECBAgQIECAAAECBAjUKyDwU6+30wgQIECAQHYCAj/ZrUzDBAgQIECAAAECBAgQIECAAAECBAgQIECAAAECBAgQIECAAAECBAgQIECAAAECmQsI/GS+QO0TIECAAIHUAgI/qYXVJ0CAAAECBAgQIECAAAECBAgQIECAAAECBAgQIECAAAECBAgQIECAAAECBAgQINApIPDjRhAgQIAAAQJdBQR+XBACBAgQIECAAAECBAgQIECAAAECBAgQIECAAAECBAgQIECAAAECBAgQIECAAAEC9QoI/NTr7TQCBAgQIJCdgMBPdivTMAECBAgQIECAAAECBAgQIECAAAECBAgQIECAAAECBAgQIECAAAECBAgQIECAQOYCAj+ZL1D7BAgQIEAgtYDAT2ph9QkQIECAAAECBAgQIECAAAECBAgQIECAAAECBAgQIECAAAECBAgQIECAAAECBAh0Cgj8uBEECBAgQIBAVwGBHxeEAAECBAgQIECAAAECBAgQIECAAAECBAgQIECAAAECBAgQIECAAAECBAgQIECAQL0CAj/1ejuNAAECBAhkJyDwk93KNEyAAAECBAgQIECAAAECBAgQIECAAAECBAgQIECAAAECBAgQIECAAAECBAgQIJC5gMBP5gvUPgECBAgQSC0g8JNaWH0CBAgQIECAAAECBAgQIECAAAECBAgQIECAAAECBAgQIECAAAECBAgQIECAAAECnQICP24EAQIECBAg0FVA4McFIUCAAAECBAgQIECAAAECBAgQIECAAAECBAgQIECAAAECBAgQIECAAAECBAgQIFCvgMBPvd5OI0CAAAEC2QkI/GS3Mg0TIECAAAECBAgQIECAAAECBAgQIECAAAECBAgQIECAAAECBAgQIECAAAECBAhkLiDwk/kCtU+AAAECBFILCPykFlafAAECBAgQIECAAAECBAgQIECAAAECBAgQIECAAAECBAgQIECAAAECBAgQIECAQKeAwI8bQYAAAQIECHQVEPhxQQgQIECAAAECBAgQIECAAAECBAgQIECAAAECBAgQIECAAAECBAgQIECAAAECBAjUKyDwU6+30wgQIECAQHYCAj/ZrUzDBAgQIECAAAECBAgQIECAAAECBAgQIECAAAECBAgQIECAAAECBAgQIECAAAECmQsI/GS+QO0TIECAAIHUAgI/qYXVJ0CAAAECBAgQIECAAAECBAgQIECAAAECBAgQIECAAAECBAgQIECAAAECBAgQINApIPDjRhAgQIAAAQJdBQR+XBACBAgQIECAAAECBAgQIECAAAECBAgQIECAAAECBAgQIECAAAECBAgQIECAAAEC9QoI/NTr7TQCBAgQIJCdgMBPdivTMAECBAgQIECAAAECBAgQIECAAAECBAgQIECAAAECBAgQIECAAAECBAgQIECAQOYCAj+ZL1D7BAgQIEAgtYDAT2ph9QkQIECAAAECBAgQIECAAAECBAgQIECAAAECBAgQIECAAAECBAgQIECAAAECBAh0Cgj8uBEECBAgQIBAVwGBHxeEAAECBAgQIECAAAECBAgQIECAAAECBAgQIECAAAECBAgQIECAAAECBAgQIECAQL0CAj/1ejuNAAECBAhkJyDwk93KNEyAAAECBAgQIECAAAECBAgQIECAAAECBAgQIECAAAECBAgQIECAAAECBAgQIJC5gMBP5gvUPgECBAgQSC0g8JNaWH0CBAgQIECAAAECBAgQIECAAAECBAgQIECAAAECBAgQIECAAAECBAgQIECAAAECnQICP24EAQIECBAg0FVA4McFIUCAAAECBAgQIECAAAECBAgQIECAAAECBAgQIECAAAECBAgQIECAAAECBAgQIFCvgMBPvd5OI0CAAAEC2QkI/GS3Mg0TIECAAAECBAgQIECAAAECBAgQIECAAAECBAgQIECAAAECBAgQIECAAAECBAhkLiDwk/kCtU+AAAECBFILCPykFlafAAECBAgQIECAAAECBAgQIECAAAECBAgQIECAAAECBAgQIECAAAECBAgQIECAQKeAwI8bQYAAAQIECHQVEPhxQQgQIECAAAECBAgQIECAAAECBAgQIECAAAECBAgQIECAAAECBAgQIECAAAECBAjUKyDwU6+30wgQIECAQHYCAj/ZrUzDBAgQIECAAAECBAgQIECAAAECBAgQIECAAAECBAgQIECAAAECBAgQIECAAAECmQsI/GS+QO0TIECAAIHUAgI/qYXVJ0CAAAECBAgQIECAAAECBAgQIECAAAECBAgQIECAAAECBAgQIECAAAECBAgQINApIPDjRhAgQIAAAQJdBQR+XBACBAgQIECAAAECBAgQIECAAAECBAgQIECAAAECBAgQIECAAAECBAgQIECAAAEC9QoI/NTr7TQCBAgQIJCdgMBPdivTMAECBAgQIECAAAECBAgQIECAAAECBAgQIECAAAECBAgQIECAAAECBAgQIECAQOYCAj+ZL1D7BAgQIEAgtYDAT2ph9QkQIECAAAECBAgQIECAAAECBAgQIECAAAECBAgQIECAAAECBAgQIECAAAECBAh0Cgj8uBEECBAgQIBAVwGBHxeEAAECBAgQIECAAAECBAgQIECAAAECBAgQIECAAAECBAgQIECAAAECBAgQIECAQL0CAj/1ejuNAAECBAhkJyDwk93KNEyAAAECBAgQIECAAAECBAgQIECAAAECBAgQIECAAAECBAgQIECAAAECBAgQIJC5gMBP5gvUPgECBAgQSC0g8JNaWH0CBAgQIECAAAECBAgQIECAAAECBAgQIECAAAECBAgQIECAAAECBAgQIECAAAECnQICP24EAQIECBAg0FVA4McFIUCAAAECBAgQIECAAAECBAgQIECAAAECBAgQIECAAAECBAgQIECAAAECBAgQIFCvgMBPvd5OI0CAAAEC2QkI/GS3Mg0TIECAAAECBAgQIECAAAECBAgQIECAAAECBAgQIECAAAECBAgQIECAAAECBAhkLiDwk/kCtU+AAAECBFILCPykFlafAAECBAgQIECAAAECBAgQIECAAAECBAgQIECAAAECBAgQIECAAAECBAgQIECAQKeAwI8bQYAAAQIECHQVEPhxQQgQIECAAAECBAgQIECAAAECBAgQIECAAAECBAgQIECAAAECBAgQIECAAAECBAjUKyDwU6+30wgQIECAQHYCAj/ZrUzDBAgQIECAAAECBAgQIECAAAECBAgQIECAAAECBAgQIECAAAECBAgQIECAAAECmQsI/GS+QO0TIECAAIHUAgI/qYXVJ0CAAAECBAgQIECAAAECBAgQIECAAAECBAgQIECAAAECBAgQIECAAAECBAgQINApIPDjRhAgQIAAAQJdBQR+XBACBAgQIECAAAECBAgQIECAAAECBAgQIECAAAECBAgQIECAAAECBAgQIECAAAEC9QoI/NTr7TQCBAgQIJCdgMBPdivTMAECBAgQIECAAAECBAgQIECAAAECBAgQIECAAAECBAgQIECAAAECBAgQIECAQOYCAj+ZL1D7BAgQIEAgtYDAT2ph9QkQIECAAAECBAgQIECAAAECBAgQIECAAAECBAgQIECAAAECBAgQIECAAAECBAh0Cgj8uBEECBAgQIBAVwGBHxeEAAECBAgQIECAAAECBAgQIECAAAECBAgQIECAAAECBAgQIECAAAECBAgQIECAQL0CAj/1ejuNAAECBAhkJyDwk93KNEyAAAECBAgQIECAAAECBAgQIECAAAECBAgQIECAAAECBAgQIECAAAECBAgQIJC5gMBP5gvUPgECBAgQSC0g8JNaWH0CBAgQIECAAAECBAgQIECAAAECBAgQIECAAAECBAgQIECAAAECBAgQIECAAAECnQICP24EAQIECBAg0FVA4McFIUCAAAECBAgQIECAAAECBAgQIECAAAECBAgQIECAAAECBAgQIECAAAECBAgQIFCvgMBPvd5OI0CAAAEC2QkI/GS3Mg0TIECAAAECBAgQIECAAAECBAgQIECAAAECBAgQIECAAAECBAgQIECAAAECBAhkLiDwk/kCtU+AAAECBFILCPykFlafAAECBAgQIECAAAECBAgQIECAAAECBAgQIECAAAECBAgQIECAAAECBAgQIECAQKeAwI8bQYAAAQIECHQVEPhxQQgQIECAAAECBAgQIECAAAECBAgQIECAAAECBAgQIECAAAECBAgQIECAAAECBAjUKyDwU6+30wgQIECAQHYCAj/ZrUzDBAgQIECAAAECBAgQIECAAAECBAgQIECAAAECBAgQIECAAAECBAgQIECAAAECmQsI/GS+QO0TIECAAIHUAgI/qYXVJ0CAAAECBAgQIECAAAECBAgQIECAAAECBAgQIECAAAECBAgQIECAAAECBAgQINApIPDjRhAgQIAAAQJdBQR+XBACBAgQIECAAAECBAgQIECAAAECBAgQIECAAAECBAgQIECAAAECBAgQIECAAAEC9QoI/NTr7TQCBAgQIJCdgMBPdivTMAECBAgQIECAAAECBAgQIECAAAECBAgQIECAAAECBAgQIECAAAECBAgQIECAQOYCAj+ZL1D7BAgQIEAgtYDAT2ph9QkQIECAAAECBAgQIECAAAECBAgQIECAAAECBAgQIECAAAECBAgQIECAAAECBAh0Cgj8uBEECBAgQIBAVwGBHxeEAAECBAgQIECAAAECBAgQIECAAAECBAgQIECBGOjyAAAgAElEQVSAAAECBAgQIECAAAECBAgQIECAQL0CAj/1ejuNAAECBAhkJyDwk93KNEyAAAECBAgQIECAAAECBAgQIECAAAECBAgQIECAAAECBAgQIECAAAECBAgQIJC5gMBP5gvUPgECBAgQSC0g8JNaWH0CBAgQIECAAAECBAgQIECAAAECBAgQIECAAAECBAgQIECAAAECBAgQIECAAAECnQICP24EAQIECBAg0FVA4McFIUCAAAECBAgQIECAAAECBAgQIECAAAECBAgQIECAAAECBAgQIECAAAECBAgQIFCvgMBPvd5OI0CAAAEC2QkI/GS3Mg0TIECAAAECBAgQIECAAAECBAgQIECAAAECBAgQIECAAAECBAgQIECAAAECBAhkLiDwk/kCtU+AAAECBFILCPykFlafAAECBAgQIECAAAECBAgQIECAAAECBAgQIECAAAECBAgQIECAAAECBAgQIECAQKeAwI8bQYAAAQIECHQVEPhxQQgQIECAAAECBAgQIECAAAECBAgQIECAAAECBAgQIECAAAECBAgQIECAAAECBAjUKyDwU6+30wgQIECAQHYCAj/ZrUzDBAgQIECAAAECBAgQIECAAAECBAgQIECAAAECBAgQIECAAAECBAgQIECAAAECmQsI/GS+QO0TIECAAIHUAgI/qYXVJ0CAAAECBAgQIECAAAECBAgQIECAAAECBAgQIECAAAECBAgQIECAAAECBAgQINApIPDjRhAgQIAAAQJdBQR+XBACBAgQIECAAAECBAgQIECAAAECBAgQIECAAAECBAgQIECAAAECBAgQIECAAAEC9QoI/NTr7TQCBAgQIJCdgMBPdivTMAECBAgQIECAAAECBAgQIECAAAECBAgQIECAAAECBAgQIECAAAECBAgQIECAQOYCAj+ZL1D7BAgQIEAgtYDAT2ph9QkQIECAAAECBAgQIECAAAECBAgQIECAAAECBAgQIECAAAECBAgQIECAAAECBAh0Cgj8uBEECBAgQIBAVwGBHxeEAAECBAgQIECAAAECBAgQIECAAAECBAgQIECAAAECBAgQIECAAAECBAgQIECAQL0CAj/1ejuNAAECBAhkJyDwk93KNEyAAAECBAgQIECAAAECBAgQIECAAAECBAgQIECAAAECBAgQIECAAAECBAgQIJC5gMBP5gvUPgECBAgQSC0g8JNaWH0CBAgQIECAAAECBAgQIECAAAECBAgQIECAAAECBAgQIECAAAECBAgQIECAAAECnQICP24EAQIECBAg0FVA4McFIUCAAAECBAgQIECAAAECBAgQIECAAAECBAgQIECAAAECBAgQIECAAAECBAgQIFCvgMBPvd5OI0CAAAEC2QkI/GS3Mg0TIECAAAECBAgQIECAAAECBAgQIECAAAECBAgQIECAAAECBAgQIECAAAECBAhkLiDwk/kCtU+AAAECBFILCPykFlafAAECBAgQIECAAAECBAgQIECAAAECBAgQIECAAAECBAgQIECAAAECBAgQIECAQKeAwI8bQYAAAQIECHQVEPhxQQgQIECAAAECBAgQIECAAAECBAgQIECAAAECBAgQIECAAAECBAgQIECAAAECBAjUKyDwU6+30wgQIECAQHYCAj/ZrUzDBAgQIECAAAECBAgQIECAAAECBAgQIECAAAECBAgQIECAAAECBAgQIECAAAECmQsI/GS+QO0TIECAAIHUAgI/qYXVJ0CAAAECBAgQIECAAAECBAgQIECAAAECBAgQIECAAAECBAgQIECAAAECBAgQINApIPDjRhAgQIAAAQJdBQR+XBACBAgQIECAAAECBAgQIECAAAECBAgQIECAAAECBAgQIECAAAECBAgQIECAAAEC9QoI/NTr7TQCBAgQIJCdgMBPdivTMAECBAgQIECAAAECBAgQIECAAAECBAgQIECAAAECBAgQIECAAAECBAgQIECAQOYCAj+ZL1D7BAgQIEAgtYDAT2ph9QkQIECAAAECBAgQIECAAAECBAgQIECAAAECBAgQIECAAAECBAgQIECAAAECBAh0Cgj8uBEECBAgQIBAVwGBHxeEAAECBAgQIECAAAECBAgQIECAAAECBAgQIECAAAECBAgQIECAAAECBAgQIECAQL0CAj/1ejuNAAECBAhkJyDwk93KNEyAAAECBAgQIECAAAECBAgQIECAAAECBAgQIECAAAECBAgQIECAAAECBAgQIJC5gMBP5gvUPgECBAgQSC0g8JNaWH0CBAgQIECAAAECBAgQIECAAAECBAgQIECAAAECBAgQIECAAAECBAgQIECAAAECnQICP24EAQIECBAg0FVA4McFIUCAAAECBAgQIECAAAECBAgQIECAAAECBAgQIECAAAECBAgQIECAAAECBAgQIFCvgMBPvd5OI0CAAAEC2QkI/GS3Mg0TIECAAAECBAgQIECAAAECBAgQIECAAAECBAgQIECAAAECBAgQIECAAAECBAhkLiDwk/kCtU+AAAECBFILCPykFlafAAECBAgQIECAAAECBAgQIECAAAECBAgQIECAAAECBAgQIECAAAECBAgQIECAQKeAwI8bQYAAAQIECHQVEPhxQQgQIECAAAECBAgQIECAAAECBAgQIECAAAECBAgQIECAAAECBAgQIECAAAECBAjUKyDwU6+30wgQIECAQHYCAj/ZrUzDBAgQIECAAAECBAgQIECAAAECBAgQIECAAAECBAgQIECAAAECBAgQIECAAAECmQsI/GS+QO0TIECAAIHUAgI/qYXVJ0CAAAECBAgQIECAAAECBAgQIECAAAECBAgQIECAAAECBAgQIECAAAECBAgQINApIPDjRhAgQIAAAQJdBQR+XBACBAgQIECAAAECBAgQIECAAAECBAgQIECAAAECBAgQIECAAAECBAgQIECAAAEC9QoI/NTr7TQCBAgQIJCdgMBPdivTMAECBAgQIECAAAECBAgQIECAAAECBAgQIECAAAECBAgQIECAAAECBAgQIECAQOYCAj+ZL1D7BAgQIEAgtYDAT2ph9QkQIECAAAECBAgQIECAAAECBAgQIECAAAECBAgQIECAAAECBAgQIECAAAECBAh0Cgj8uBEECBAgQIBAVwGBHxeEAAECBAgQIECAAAECBAgQIECAAAECBAgQIECAAAECBAgQIECAAAECBAgQIECAQL0CAj/1ejuNAAECBAhkJyDwk93KNEyAAAECBAgQIECAAAECBAgQIECAAAECBAgQIECAAAECBAgQIECAAAECBAgQIJC5gMBP5gvUPgECBAgQSC0g8JNaWH0CBAgQIECAAAECBAgQIECAAAECBAgQIECAAAECBAgQIECAAAECBAgQIECAAAECnQICP24EAQIECBAg0FVA4McFIUCAAAECBAgQIECAAAECBAgQIECAAAECBAgQIECAAAECBAgQIECAAAECBAgQIFCvgMBPvd5OI0CAAAEC2QkI/GS3Mg0TIECAAAECBAgQIECAAAECBAgQIECAAAECBAgQIECAAAECBAgQIECAAAECBAhkLiDwk/kCtU+AAAECBFILCPykFlafAAECBAgQIECAAAECBAgQIECAAAECBAgQIECAAAECBAgQIECAAAECBAgQIECAQKeAwI8bQYAAAQIECHQVEPhxQQgQIECAAAECBAgQIECAAAECBAgQIECAAAECBAgQIECAAAECBAgQIECAAAECBAjUKyDwU6+30wgQIECAQHYCAj/ZrUzDBAgQIECAAAECBAgQIECAAAECBAgQIECAAAECBAgQIECAAAECBAgQIECAAAECmQsI/GS+QO0TIECAAIHUAgI/qYXVJ0CAAAECBAgQIECAAAECBAgQIECAAAECBAgQIECAAAECBAgQIECAAAECBAgQINApIPDjRhAgQIAAAQJdBQR+XBACBAgQIECAAAECBAgQIECAAAECBAgQIECAAAECBAgQIECAAAECBAgQIECAAAEC9QoI/NTr7TQCBAgQIJCdgMBPdivTMAECBAgQIECAAAECBAgQIECAAAECBAgQIECAAAECBAgQIECAAAECBAgQIECAQOYCAj+ZL1D7BAgQIEAgtYDAT2ph9QkQIECAAAECBAgQIECAAAECBAgQIECAAAECBAgQIECAAAECBAgQIECAAAECBAh0Cgj8uBEECBAgQIBAVwGBHxeEAAECBAgQIECAAAECBAgQIECAAAECBAgQIECAAAECBAgQIECAAAECBAgQIECAQL0CAj/1ejuNAAECBAhkJyDwk93KNEyAAAECBAgQIECAAAECBAgQIECAAAECBAgQIECAAAECBAgQIECAAAECBAgQIJC5gMBP5gvUPgECBAgQSC0g8JNaWH0CBAgQIECAAAECBAgQIECAAAECBAgQIECAAAECBAgQIECAAAECBAgQIECAAAECnQICP24EAQIECBAg0FVA4McFIUCAAAECBAgQIECAAAECBAgQIECAAAECBAgQIECAAAECBAgQIECAAAECBAgQIFCvgMBPvd5OI0CAAAEC2QkI/GS3Mg0TIECAAAECBAgQIECAAAECBAgQIECAAAECBAgQIECAAAECBAgQIECAAAECBAhkLiDwk/kCtU+AAAECBFILCPykFlafAAECBAgQIECAAAECBAgQIECAAAECBAgQIECAAAECBAgQIECAAAECBAgQIECglwR+MiL+XUSsiohdpznYWAV+ZkfEnRHxvyPin06zF68RIECAAAECDRQQ+GngUrREgAABAgQIECBAgAABAgQIECBAgAABAgQIECBAgAABAgQIECBAgAABAgQIECDQaIH7IuJdEfFHJ4M/eyp2e6aBn8Ggz4qI+M2IeDgibql4vscJECBAgACBhgsI/DR8QdojQIAAAQIECBAgQIAAAQIECBAgQIAAAQIECBAgQIAAAQIECBAgQIAAAQIECBBonMB1J4M2g40NfuVn9cnwz2iDP6cb+Jl5MugzGPaZdVLl+oh4pHFCGiJAgAABAgTOSEDg54z4vEyAAAECBAgQIECAAAECBAgQIECAAAECBAgQIECAAAECBAgQIECAAAECBAgQINBSgcGv/Pzs62bfefJrP5+LiFMFf6oGfgaDPh+OiDsjYvDrPq/9GezB131aegGNTYAAAQK9LSDw09v7NR0BAgQIECBAgAABAgQIECBAgAABAgQIECBAgAABAgQIECBAgAABAgQIECBAgEAagcEv6zw0TOndEfHpiBgM/uwb4ejRBn6mR8TKk7/Xvujz+pK+7pNmt6oSIECAAIGzLiDwc9ZXoAECBAgQIECAAAECBAgQIECAAAECBAgQIECAAAECBAgQIECAAAECBAgQIECAAIFMBb4WEctG6H17RNwdEWuGCf6cKvAzGPR57Ys+c0eo/5WIuDlTN20TIECAAAECpxAQ+HFFCBAgQIAAAQIECBAgQIAAAQIECBAgQIAAAQIECBAgQIAAAQIECBAgQIAAAQIECJyewLsj4huneHUw+DP4xZ+1EXHg5LMjBX5eC/oMftVn3inq+rrP6e3MWwQIECBAIAsBgZ8s1qRJAgQIECBAgAABAgQIECBAgAABAgQIECBAgAABAgQIECBAgAABAgQIECBAgACBhgqsj4ilo+htW0R8JiLWRcT+Ic9Pi4g7IuKjEXHOKGr5us8okDxCgAABAgRyFhD4yXl7eidAgAABAgQIECBAgAABAgQIECBAgAABAgQIECBAgAABAgQIECBAgAABAgQIEDjbAjdExD9UaGIw+DN/yPOvjjLo89prvu5TAdyjBAgQIEAgRwGBnxy3pmcCBAgQIECAAAECBAgQIECAAAECBAgQIECAAAECBAgQIECAAAECBAgQIECAAIEmCXwtIpbV1NB9EXFLTWc5hgABAgQIEDhLAgI/ZwnesQQIECBAgAABAgQIECBAgAABAgQIECBAgAABAgQIECBAgAABAgQIECBAgAABAj0jcF1EPFzTNL7uUxO0YwgQIECAwNkUEPg5m/rOJkCAAAECBAgQIECAAAECBAgQIECAAAECBAgQIECAAAECBAgQIECAAAECBAgQ6BWBDRGxJPEwX4mImxOfoTwBAgQIECDQAAGBnwYsQQsECBAgQIAAAQIECBAgQIAAAQIECBAgQIAAAQIECBAgQIAAAQIECBAgQIAAAQLZC9wUEf2Jp/B1n8TAyhMgQIAAgaYICPw0ZRP6IECAAAECBAgQIECAAAECBAgQIECAAAECBAgQIECAAAECBAgQIECAAAECBAgQyF3gwYh4T6Ih7ouIWxLVVpYAAQIECBBomIDAT8MWoh0CBAgQIECAAAECBAgQIECAAAECBAgQIECAAAECBAgQIECAAAECBAgQIECAAIFsBZZExIZE3fu6TyJYZQkQIECAQBMFBH6auBU9ESBAgAABAgQIECBAgAABAgQIECBAgAABAgQIECBAgAABAgQIECBAgAABAgQI5CrwcERcN8bNfy0i3jfGNZUjQIAAAQIEGiwg8NPg5WiNAAECBAgQIECAAAECBAgQIECAAAECBAgQIECAAAECBAgQIECAAAECBAgQIEAgO4GlEbF+jLv2dZ8xBlWOAAECBAg0XUDgp+kb0h8BAgQIECBAgAABAgQIECBAgAABAgQIECBAgAABAgQIECBAgAABAgQIECBAgEBuAmP5lR9f98lt+/olQIAAAQJjICDwMwaIShAgQIAAAQIECBAgQIAAAQIECBAgQIAAAQIECBAgQIAAAQIECBAgQIAAAQIECBB4ncDPRMRXx0jE133GCFIZAgQIECCQk4DAT07b0isBAgQIECBAgAABAgQIECBAgAABAgQIECBAgAABAgQIECBAgAABAgQIECBAgEAuAmPxlZ/1ETEYHvKHAAECBAgQaJmAwE/LFm5cAgQIECBAgAABAgQIECBAgAABAgQIECBAgAABAgQIECBAgAABAgQIECBAgACBWgTeFxFfOcOTfN3nDAG9ToAAAQIEchUQ+Ml1c/omQIAAAQIECBAgQIAAAQIECBAgQIAAAQIECBAgQIAAAQIECBAgQIAAAQIECBBousCZfOXH132avl39ESBAgACBhAICPwlxlSZAgAABAgQIECBAgAABAgQIECBAgAABAgQIECBAgAABAgQIECBAgAABAgQIEGi1wM9GxH2nKeDrPqcJ5zUCBAgQINALAgI/vbBFMxAgQIAAAQIECBAgQIAAAQIECBAgQIAAAQIECBAgQIAAAQIECBAgQIAAAQIECDRV4HS+8rMhIpY1dSB9ESBAgAABAukFBH7SGzuBAAECBAgQIECAAAECBAgQIECAAAECBAgQIECAAAECBAgQIECAAAECBAgQIECgvQI3R8SXK47v6z4VwTxOgAABAgR6TUDgp9c2ah4CBAgQIECAAAECBAgQIECAAAECBAgQIECAAAECBAgQIECAAAECBAgQIECAAIGmCXwnIq4ZZVO+7jNKKI8RIECAAIFeFhD46eXtmo0AAQIECBAgQIAAAQIECBAgQIAAAQIECBAgQIAAAQIECBAgQIAAAQIECBAgQKAJArdExJdG2Yiv+4wSymMECBAgQKCXBQR+enm7ZiNAgAABAgQIECBAgAABAgQIECBAgAABAgQIECBAgAABAgQIECBAgAABAgQIEGiKwGi+8tMfEUub0rA+CBAgQIAAgbMnIPBz9uydTIAAAQIECBAgQIAAAQIECBAgQIAAAQIECBAgQIAAAQIECBAgQIAAAQIECBAg0B6B90fE359i3Bsi4qH2kJiUAAECBAgQGElA4MfdIECAAAECBAgQIECAAAECBAgQIECAAAECBAgQIECAAAECBAgQIECAAAECBAgQIFCPQLev/Pi6Tz07cAoBAgQIEMhCQOAnizVpkgABAgQIECBAgAABAgQIECBAgAABAgQIECBAgAABAgQIECBAgAABAgQIECBAoAcE/lVE/N0Ic1wfEY/0wIxGIECAAAECBMZAQOBnDBCVIECAAAECBAgQIECAAAECBAgQIECAAAECBAgQIECAAAECBAgQIECAAAECBAgQIDBKgW9FxLVDnt0QEctG+b7HCBAgQIAAgRYICPy0YMlGJECAAAECBAgQIECAAAECBAgQIECAAAECBAgQIECAAAECBAgQIECAAAECBAgQaIzAz0XE3w7p5oaIeKgxHWqEAAECBAgQOOsCAj9nfQUaIECAAAECBAgQIECAAAECBAgQIECAAAECBAgQIECAAAECBAgQIECAAAECBAgQaJnA67/y0x8RS1s2v3EJECBAgACBUwgI/LgiBAgQIECAAAECBAgQIECAAAECBAgQIECAAAECBAgQIECAAAECBAgQIECAAAECBOoVuDkivnzyyOsj4pF6j3caAQIECBAg0HQBgZ+mb0h/BAgQIECAAAECBAgQIECAAAECBAgQIECAAAECBAgQIECAAAECBAi0SaBs07BmJUCAAAECBAgQINAyARmOli38TMZ1Wc5Ez7sECBAgQIAAAQIECBAgQIAAAQIECBAgQIAAAQIECBAgQIAAAQIECBAYWwGBn7H1VI0AAQIECBAgQIBAkwRkOJq0jYb34rI0fEHaI0CAAAECBAgQIECAAAECBAgQIECAAAECBAgQIECAAAECBAgQIECgVQICP61at2EJECBAgAABAgRaJiDD0bKFn8m4LsuZ6HmXAAECBAgQIECAAAECBAgQIECAAAECBAgQIECAAAECBAgQIECAAAECYysg8DO2nqoRIECAAAECBAgQaJKADEeTttHwXlyWhi9IewQIECBAgAABAgQIECBAgAABAgQIECBAgAABAgQIECBAgAABAgQItEqgI/BTlvI/rdq+YQkQIECAAAECBHpKoCjeENmQ4eipDacdxmVJ66s6AQIECBAgQIAAAQIECBAgQIAAAQIECBAgQIAAAQIECBAgQIAAAQIEqggI/FTR8iwBAgQIECBAgACBBgsI/DR4ORm0JvCTwZK0SIAAAQIECBAgQIAAAQIECBAgQIAAAQIECBAgQIAAAQIECBAgQIBAawQEflqzaoMSIECAAAECBAj0uoDAT69vOO18Aj9pfVUnQIAAAQIECBAgQIAAAQIECBAgQIAAAQIECBAgQIAAAQIECBAgQIBAFQGBnypaniVAgAABAgQIECDQYAGBnwYvJ4PWBH4yWJIWCRAgQIAAAQIECBAgQIAAAQIECBAgQIAAAQIECBAgQIAAAQIECBBojYDAT2tWbVACBAgQIECAAIFeFxD46fUNp51P4Cetr+oECBAgQIAAAQIECBAgQIAAAQIECBAgQIAAAQIECBAgQIAAAQIECBCoIiDwU0XLswQIECBAgAABAgQaLCDw0+DlZNCawE8GS9IiAQIECBAgQIAAAQIECBAgQIAAAQIECBAgQIAAAQIECBAgQIAAAQKtERD4ac2qDUqAAAECBAgQINDrAgI/vb7htPMJ/KT1VZ0AAQIECBAgQIAAAQIECBAgQIAAAQIECBAgQIAAAQIECBAgQIAAAQJVBAR+qmh5lgABAgQIECBAgECDBQR+GrycDFoT+MlgSVokQIAAAQIECBAgQIAAAQIECBAgQIAAAQIECBAgQIAAAQIECBAgQKA1AgI/rVm1QQkQIECAAAECBHpdQOCn1zecdj6Bn7S+qhMgQIAAAQIECBAgQIAAAQIECBAgQIAAAQIECBAgQIAAAQIECBAgQKCKgMBPFS3PEiBAgAABAgQIEGiwgMBPg5eTQWsCPxksSYsECBAgQIAAAQIECBAgQIAAAQIECBAgQIAAAQIECBAgQIAAAQIECLRGQOCnNas2KAECBAgQIECAQK8LCPz0+obTzifwk9ZXdQIECBAgQIAAAQIECBAgQIAAAQIECBAgQIAAAQIECBAgQIAAAQIECFQREPipouVZAgQIECBAgAABAg0WEPhp8HIyaE3gJ4MlaZEAAQIECBAgQIAAAQIECBAgQIAAAQIECBAgQIAAAQIECBAgQIAAgdYICPy0ZtUGJUCAAAECBAgQ6HUBgZ9e33Da+QR+0vqqToAAAQIECBAgQIAAAQIECBAgQIAAAQIECBAgQIAAAQIECBAgQIAAgSoCAj9VtDxLgAABAgQIECBAoMECAj8NXk4GrQn8ZLAkLRIgQIAAAQIECBAgQIAAAQIECBAgQIAAAQIECBAgQIAAAQIECBAg0BoBgZ/WrNqgBAgQIECAAAECvS4g8NPrG047n8BPWl/VCRAgQIAAAQIECBAgQIAAAQIECBAgQIAAAQIECBAgQIAAAQIECBAgUEVA4KeKlmcJECBAgAABAgQINFhA4KfBy8mgNYGfDJakRQIECBAgQIAAAQIECBAgQIAAAQIECBAgQIAAAQIECBAgQIAAAQIEWiMg8NOaVRuUAAECBAgQIECg1wUEfnp9w2nnE/hJ66s6AQIECBAgQIAAAQIECBAgQIAAAQIECBAgQIAAAQIECBAgQIAAAQIEqggI/FTR8iwBAgQIECBAgACBBgsI/DR4ORm0JvCTwZK0SIAAAQIECBAgQIAAAQIECBAgQIAAAQIECBAgQIAAAQIECBAgQIBAawQEflqzaoMSIECAAAECBAj0uoDAT69vOO18Aj9pfVUnQIAAAQIECBAgQIAAAQIECBAgQIAAAQIECBAgQIAAAQIECBAgQIBAFQGBnypaniVAgAABAgQIECDQYAGBnwYvJ4PWBH4yWJIWCRAgQIAAAQIECBAgQIAAAQIECBAgQIAAAQIECBAgQIAAAQIECBBojcD/Y+++g2Up67yBPwVIkAIKEFG0BFZZQIRLzjlLFMQlCoqAKCDJQE4SZQERUAExXBXJWQQECSJLlKTCruwqCouKCwUUIqziW79+3553ztyeM91nzpzbM/3pKmrde7p7nufze7rn/PF8zxxPbtgAACAASURBVE/gpzGlNlECBAgQIECAAIFRFxD4GfUKD3Z+Aj+D9XV3AgQIECBAgAABAgQIECBAgAABAgQIECBAgAABAgQIECBAgAABAgQIVBEQ+Kmi5VwCBAgQIECAAAECNRYQ+KlxcYZgaAI/Q1AkQyRAgAABAgQIECBAgAABAgQIECBAgAABAgQIECBAgAABAgQIECBAoDECAj+NKbWJEiBAgAABAgQIjLqAwM+oV3iw8xP4GayvuxMgQIAAAQIECBAgQIAAAQIECBAgQIAAAQIECBAgQIAAAQIECBAgQKCKgMBPFS3nEiBAgAABAgQIEKixgMBPjYszBEMT+BmCIhkiAQIECBAgQIAAAQIECBAgQIAAAQIECBAgQIAAAQIECBAgQIAAAQKNERD4aUypTZQAAQIECBAgQGDUBQR+Rr3Cg52fwM9gfd2dAAECBAgQIECAAAECBAgQIECAAAECBAgQIECAAAECBAgQIECAAAECVQQEfqpoOZcAAQIECBAgQIBAjQUEfmpcnCEYmsDPEBTJEAkQIECAAAECBAgQIECAAAECBAgQIECAAAECBAgQIECAAAECBAgQaIyAwE9jSm2iBAgQIECAAAECoy4g8DPqFR7s/AR+Buvr7gQIECBAgAABAgQIECBAgAABAgQIECBAgAABAgQIECBAgAABAgQIEKgiIPBTRcu5BAgQIECAAAECBGosIPBT4+IMwdAEfoagSIZIgAABAgQIECBAgAABAgQIECBAgAABAgQIECBAgAABAgQIECBAgEBjBAR+GlNqEyVAgAABAgQIEBh1AYGfUa/wYOcn8DNYX3cnQIAAAQIECBAgQIAAAQIECBAgQIAAAQIECBAgQIAAAQIECBAgQIBAFQGBnypaziVAgAABAgQIECBQYwGBnxoXZwiGJvAzBEUyRAIECBAgQIAAAQIECBAgQIAAAQIECBAgQIAAAQIECBAgQIAAAQIEGiMg8NOYUpsoAQIECBAgQIDAqAsI/Ix6hQc7P4Gfwfq6OwECBAgQIECAAAECBAgQIECAAAECBAgQIECAAAECBAgQIECAAAECBKoICPxU0XIuAQIECBAgQIAAgRoLCPzUuDhDMDSBnyEokiESIECAAAECBAgQIECAAAECBAgQIECAAAECBAgQIECAAAECBAgQINAYAYGfxpTaRAkQIECAAAECBEZdQOBn1Cs82PkJ/AzW190JECBAgAABAgQIECBAgAABAgQIECBAgAABAgQIECBAgAABAgQIECBQRUDgp4qWcwkQIECAAAECBAjUWEDgp8bFGYKhCfwMQZEMkQABAgQIECBAgAABAgQIECBAgAABAgQIECBAgAABAgQIECBAgACBxggI/DSm1CZKgAABAgQIECAw6gICP6Ne4cHOT+BnsL7uToAAAQIECBAgQIAAAQIECBAgQIAAAQIECBAgQIAAAQIECBAgQIAAgSoCAj9VtJxLgAABAgQIECBAoMYCAj81Ls4QDE3gZwiKZIgECBAgQIAAAQIECBAgQIAAAQIECBAgQIAAAQIECBAgQIAAAQIECDRGQOCnMaU2UQIECBAgQIAAgVEXEPgZ9QoPdn4CP4P1dXcCBAgQIECAAAECBAgQIECAAAECBAgQIECAAAECBAgQIECAAAECBAhUERD4qaLlXAIECBAgQIAAAQI1FhD4qXFxhmBoAj9DUCRDJECAAAECBAgQIECAAAECBAgQIECAAAECBAgQIECAAAECBAgQIECgMQICP40ptYkSIECAAAECBAiMuoDAz6hXeLDzE/gZrK+7EyBAgAABAgQIECBAgAABAgQIECBAgAABAgQIECBAgAABAgQIECBAoIqAwE8VLecSIECAAAECBAgQqLGAwE+NizMEQxP4GYIiGSIBAgQIECBAgAABAgQIECBAgAABAgQIECBAgAABAgQIECBAgAABAo0REPhpTKlNlAABAgQIECBAYNQFBH5GvcKDnZ/Az2B93Z0AAQIECBAgQIAAAQIECBAgQIAAAQIECBAgQIAAAQIECBAgQIAAAQJVBAR+qmg5lwABAgQIECBAgECNBQR+alycIRiawM8QFMkQCRAgQIAAAQIECBAgQIAAAQIECBAgQIAAAQIECBAgQIAAAQIECBBojIDAT2NKbaIECBAgQIAAAQKjLiDwM+oVHuz8BH4G6+vuBAgQIECAAAECBAgQIECAAAECBAgQIECAAAECBAgQIECAAAECBAgQqCIg8FNFy7kECBAgQIAAAQIEaiwg8FPj4gzB0AR+hqBIhkiAAAECBAgQIECAAAECBAgQIECAAAECBAgQIECAAAECBAgQIECAQGMEBH4aU2oTJUCAAAECBAgQGHUBgZ9Rr/Bg5yfwM1hfdydAgAABAgQIECBAgAABAgQIECBAgAABAgQIECBAgAABAgQIECBAgEAVAYGfKlrOJUCAAAECBAgQIFBjAYGfGhdnCIYm8DMERTJEAgQIECBAgAABAgQIECBAgAABAgQIECBAgAABAgQIECBAgAABAgQaIyDw05hSmygBAgQIECBAgMCoCwj8jHqFBzs/gZ/B+ro7AQIECBAgQIAAAQIECBAgQIAAAQIECBAgQIAAAQIECBAgQIAAAQIEqggI/FTRci4BAgQIECBAgACBGgsI/NS4OEMwNIGfISiSIRIgQIAAAQIECBAgQIAAAQIECBAgQIAAAQIECBAgQIAAAQIECBAg0BgBgZ/GlNpECRAgQIAAAQIERl1A4GfUKzzY+Qn8DNbX3QkQIECAAAECBAgQIECAAAECBAgQIECAAAECBAgQIECAAAECBAgQIFBFQOCnipZzCRAgQIAAAQIECNRYQOCnxsUZgqEJ/AxBkQyRAAECBAgQIECAAAECBAgQIECAAAECBAgQIECAAAECBAgQIECAAIHGCAj8NKbUJkqAAAECBAgQIDDqAgI/o17hwc5P4Gewvu5OgAABAgQIECBAgAABAgQIECBAgAABAgQIECBAgAABAgQIECBAgACBKgICP1W0nEuAAAECBAgQIECgxgICPzUuzhAMTeBnCIpkiAQIECBAgAABAgQIECBAgAABAgQIECBAgAABAgQIECBAgAABAgQINEZA4KcxpTZRAgQIECBAgACBURcQ+Bn1Cg92fgI/g/V1dwIECBAgQIAAAQIECBAgQIAAAQIECBAgQIAAAQIECBAgQIAAAQIECFQREPipouVcAgQIECBAgAABAjUWEPipcXGGYGgCP0NQJEMkQIAAAQIECBAgQIAAAQIECBAgQIAAAQIECBAgQIAAAQIECBAgQKAxAgI/jSm1iRIgQIAAAQIECIy6gMDPqFd4sPMT+Bmsr7sTIECAAAECBAgQIECAAAECBAgQIECAAAECBAgQIECAAAECBAgQIECgioDATxUt5xIgQIAAAQIECBCosYDAT42LMwRDE/gZgiIZIgECBAgQIECAAAECBAgQIECAAAECBAgQIECAAAECBAgQIECAAAECjREQ+GlMqU2UAAECBAgQIEBg1AUEfka9woOdn8DPYH3dnQABAgQIECBAgAABAgQIECBAgAABAgQIECBAgAABAgQIECBAgAABAlUEBH6qaDmXAAECBAgQIECAQI0FBH5qXJwhGJrAzxAUyRAJECBAgAABAgQIECBAgAABAgQIECBAgAABAgQIECBAgAABAgQIEGiMgMBPY0ptogQIECBAgAABAqMuIPAz6hUe7PwEfgbr6+4ECBAgQIAAAQIECBAgQIAAAQIECBAgQIAAAQIECBAgQIAAAQIECBCoIiDwU0XLuQQIECBAgAABAgRqLCDwU+PiDMHQBH6GoEiGSIAAAQIECBAgQIAAAQIECBAgQIAAAQIECBAgQIAAAQIECBAgQIBAYwQEfhpTahMlQIAAAQIECBAYdQGBn1Gv8GDnJ/AzWF93J0CAAAECBAgQIECAAAECBAgQIECAAAECBAgQIECAAAECBAgQIECAQBUBgZ8qWs4lQIAAAQIECBAgUGMBgZ8aF2cIhibwMwRFMkQCBAgQIECAAAECBAgQIECAAAECBAgQIECAAAECBAgQIECAAAECBBojIPDTmFKbKAECBAgQIECAwKgLCPyMeoUHOz+Bn8H6ujsBAgQIECBAgAABAgQIECBAgAABAgQIECBAgAABAgQIECBAgAABAgSqCAj8VNFyLgECBAgQIECAAIEaCwj81Lg4QzA0gZ8hKJIhEiBAgAABAgQIECBAgAABAgQIECBAgAABAgQIECBAgAABAgQIECDQGAGBn8aU2kQJECBAgAABAgRGXUDgZ9QrPNj5CfwM1tfdCRAgQIAAAQIECBAgQIAAAQIECBAgQIAAAQIECBAgQIAAAQIECBAgUEVA4KeKlnMJECBAgAABAgQI1FhA4KfGxRmCoQn8DEGRDJEAAQIECBAgQIAAAQIECBAgQIAAAQIECBAgQIAAAQIECBAgQIAAgcYICPw0ptQmSoAAAQIECBAgMOoCAj+jXuHBzk/gZ7C+7k6AAAECBAgQIECAAAECBAgQIECAAAECBAgQIECAAAECBAgQIECAAIEqAgI/VbScS4AAAQIECBAgQKDGAgI/NS7OEAxN4GcIimSIBAgQIECAAAECBAgQIECAAAECBAgQIECAAAECBAgQIECAAAECBAg0RkDgpzGlNlECBAgQIECAAIFRFxD4GfUKD3Z+Aj+D9XV3AgQIECBAgAABAgQIECBAgAABAgQIECBAgAABAgQIECBAgAABAgQIVBEQ+Kmi5VwCBAgQIECAAAECNRYQ+KlxcYZgaAI/Q1AkQyRAgAABAgQIECBAgAABAgQIECBAgAABAgQIECBAgAABAgQIECBAoDECAj+NKbWJEiBAgAABAgQIjLqAwM+oV3iw8xP4GayvuxMgQIAAAQIECBAgQIAAAQIECBAgQIAAAQIECBAgQIAAAQIECBAgQKCKgMBPFS3nEiBAgAABAgQIEKixgMBPjYszBEMT+BmCIhkiAQIECBAgQIAAAQIECBAgQIAAAQIECBAgQIAAAQIECBAgQIAAAQKNERD4aUypTZQAAQIECBAgQGDUBQR+Rr3Cg52fwM9gfd2dAAECBAgQIECAAAECBAgQIECAAAECBAgQIECAAAECBAgQIECAAAECVQQEfqpoOZcAAQIECBAgQIBAjQUEfmpcnCEYmsDPEBTJEAkQIECAAAECBAgQIECAAAECBAgQIECAAAECBAgQIECAAAECBAgQaIyAwE9jSm2iBAgQIECAAAECoy4g8DPqFR7s/AR+Buvr7gQIECBAgAABAgQIECBAgAABAgQIECBAgAABAgQIECBAgAABAgQIEKgiIPBTRcu5BAgQIECAAAECBGosIPBT4+IMwdAEfoagSIZIgAABAgQIECBAgAABAgQIECBAgAABAgQIECBAgAABAgQIECBAgEBjBAR+GlNqEyVAgAABAgQIEBh1AYGfUa/wYOcn8DNYX3cnQIAAAQIECBAgQIAAAQIECBAgQIAAAQIECBAgQIAAAQIECBAgQIBAFQGBnypaziVAgAABAgQIECBQYwGBnxoXZwiGJvAzBEUyRAIECBAgQIAAAQIECBAgQIAAAQIECBAgQIAAAQIECBAgQIAAAQIEGiMg8NOYUpsoAQIECBAgQIDAqAsI/Ix6hQc7P4Gfwfq6OwECBAgQIECAAAECBAgQIECAAAECBAgQIECAAAECBAgQIECAAAECBKoICPxU0XIuAQIECBAgQIAAgRoLCPzUuDhDMDSBnyEokiESIECAAAECBAgQIECAAAECBAgQIECAAAECBAgQIECAAAECBAgQINAYAYGfxpTaRAkQIECAAAECBEZdQOBn1Cs82PkJ/AzW190JECBAgAABAgQIECBAgAABAgQIECBAgAABAgQIECBAgAABAgQIECBQRUDgp4qWcwkQIECAAAECBAjUWEDgp8bFGYKhCfwMQZEMkQABAgQIECBAgAABAgQIECBAgAABAgQIECBAgAABAgQIECBAgACBxggI/DSm1CZKgAABAgQIECAw6gICP6Ne4cHOT+BnsL7uToAAAQIECBAgQIAAAQIECBAgQIAAAQIECBAgQIAAAQIECBAgQIAAgSoCAj9VtJxLgAABAgQIECBAoMYCAj81Ls4QDE3gZwiKZIgECBAgQIAAAQIECBAgQIAAAQIECBAgQIAAAQIECBAgQIAAAQIECDRGQOCnMaU2UQIECBAgQIAAgVEXEPgZ9QoPdn4CP4P1dXcCBAgQIECAAAECBAgQIECAAAECBAgQIECAAAECBAgQIECAAAECBAhUERD4qaLlXAIECBAgQIAAAQI1FhD4qXFxhmBoAj9DUCRDJECAAAECBAgQIECAAAECBAgQIECAAAECBAgQIECAAAECBAgQIECgMQICP40ptYkSIECAAAECBAiMuoDAz6hXeLDzE/gZrK+7EyBAgAABAgQIECBAgAABAgQIECBAgAABAgQIECBAgAABAgQIECBAoIqAwE8VLecSIECAAAECBAgQqLGAwE+NizMEQxP4GYIiGSIBAgQIECBAgAABAgQIECBAgAABAgQIECBAgAABAgQIECBAgAABAo0REPhpTKlNlAABAgQIECBAYNQFBH5GvcKDnZ/Az2B93Z0AAQIECBAgQIAAAQIECBAgQIAAAQIECBAgQIAAAQIECBAgQIAAAQJVBAR+qmg5lwABAgQIECBAgECNBQR+alycIRiawM8QFMkQCRAgQIAAAQIECBAgQIAAAQIECBAgQIAAAQIECBAgQIAAAQIECBBojIDAT2NKbaIECBAgQIAAAQKjLiDwM+oVHuz8BH4G6+vuBAgQIECAAAECBAgQIECAAAECBAgQIECAAAECBAgQIECAAAECBAgQqCIg8FNFy7kECBAgQIAAAQIEaiwg8FPj4gzB0AR+hqBIhkiAAAECBAgQIECAAAECBAgQIECAAAECBAgQIECAAAECBAgQIECAQGMEBH4aU2oTJUCAAAECBAgQGHUBgZ9Rr/Bg5yfwM1hfdydAgAABAgQIECBAgAABAgQIECBAgAABAgQIECBAgAABAgQIECBAgEAVAYGfKlrOJUCAAAECBAgQIFBjAYGfGhdnCIYm8DMERTJEAgQIECBAgAABAgQIECBAgAABAgQIECBAgAABAgQIECBAgAABAgQaIyDw05hSmygBAgQIECBAgMCoCwj8jHqFBzs/gZ/B+ro7AQIECBAgQIAAAQIECBAgQIAAAQIECBAgQIAAAQIECBAgQIAAAQIEqggI/FTRci4BAgQIECBAgACBGgsI/NS4OEMwNIGfISiSIRIgQIAAAQIECBAgQIAAAQIECBAgQIAAAQIECBAgQIAAAQIECBAg0BgBgZ/GlNpECRAgQIAAAQIERl1A4GfUKzzY+Qn8DNbX3QkQIECAAAECBAgQIECAAAECBAgQIECAAAECBAgQIECAAAECBAgQIFBFQOCnipZzCRAgQIAAAQIECNRYQOCnxsUZgqEJ/AxBkQyRAAECBAgQIECAAAECBAgQIECAAAECBAgQIECAAAECBAgQIECAAIHGCAj8NKbUJkqAAAECBAgQIDDqAgI/o17hwc5P4Gewvu5OgAABAgQIECBAgAABAgQIECBAgAABAgQIECBAgAABAgQIECBAgACBKgICP1W0nEuAAAECBAgQIECgxgICPzUuzhAMTeBnCIpkiAQIECBAgAABAgQIECBAgAABAgQIECBAgAABAgQIECBAgAABAgQINEZA4KcxpTZRAgQIECBAgACBURcQ+Bn1Cg92fgI/g/V1dwIECBAgQIAAAQIECBAgQIAAAQIECBAgQIAAAQIECBAgQIAAAQIECFQREPipouVcAgQIECBAgAABAjUWEPipcXGGYGgCP0NQJEMkQIAAAQIECBAgQIAAAQIECBAgQIAAAQIECBAgQIAAAQIECBAgQKAxAgI/jSm1iRIgQIAAAQIECIy6gMDPqFd4sPMT+Bmsr7sTIECAAAECBAgQIECAAAECBAgQIECAAAECBAgQIECAAAECBAgQIECgioDATxUt5xIgQIAAAQIECBCosYDAT42LMwRDE/gZgiIZIgECBAgQIECAAAECBAgQIECAAAECBAgQIECAAAECBAgQIECAAAECjREQ+GlMqU2UAAECBAgQIEBg1AUEfka9woOdn8DPYH3dnQABAgQIECBAgAABAgQIECBAgAABAgQIECBAgAABAgQIECBAgAABAlUEBH6qaDmXAAECBAgQIECAQI0FBH5qXJwhGJrAzxAUyRAJECBAgAABAgQIECBAgAABAgQIECBAgAABAgQIECBAgAABAgQIEGiMgMBPY0ptogQIECBAgAABAqMuIPAz6hUe7PwEfgbr6+4ECBAgQIAAAQIECBAgQIAAAQIECBAgQIAAAQIECBAgQIAAAQIECBCoIiDwU0XLuQQIECBAgAABAgRqLCDwU+PiDMHQBH6GoEiGSIAAAQIECBAgQIAAAQIECBAgQIAAAQIECBAgQIAAAQIECBAgQIBAYwQEfhpTahMlQIAAAQIECBAYdQGBn1Gv8GDnJ/AzWF93J0CAAAECBAgQIECAAAECBAgQIECAAAECBAgQIECAAAECBAgQIECAQBUBgZ8qWs4lQIAAAQIECBAgUGMBgZ8aF2cIhibwMwRFMkQCBAgQIECAAAECBAgQIECAAAECBAgQIECAAAECBAgQIECAAAECBBojIPDTmFKbKAECBAgQIECAwKgLCPyMeoUHOz+Bn8H6ujsBAgQIECBAgAABAgQIECBAgAABAgQIECBAgAABAgQIECBAgAABAgSqCAj8VNFyLgECBAgQIECAAIEaCwj81Lg4QzA0gZ8hKJIhEiBAgAABAgQIECBAgAABAgQIECBAgAABAgQIECBAgAABAgQIECDQGAGBn8aU2kQJECBAgAABAgRGXUDgZ9QrPNj5CfwM1tfdCRAgQIAAAQIECBAgQIAAAQIECBAgQIAAAQIECBAgQIAAAQIECBAgUEVA4KeKlnMJECBAgAABAgQI1FhA4KfGxRmCoQn8DEGRDJEAAQIECBAgQIAAAQIECBAgQIAAAQIECBAgQIAAAQIECBAgQIAAgcYICPw0ptQmSoAAAQIECBAgMOoCAj+jXuHBzk/gZ7C+7k6AAAECBAgQIECAAAECBAgQIECAAAECBAgQIECAAAECBAgQIECAAIEqAgI/VbScS4AAAQIECBAgQKDGAgI/NS7OEAxN4GcIimSIBAgQIECAAAECBAgQIECAAAECBAgQIECAAAECBAgQIECAAAECBAg0RkDgpzGlNlECBAgQIECAAIFRFxD4GfUKD3Z+Aj+D9XV3AgQIECBAgAABAgQIECBAgAABAgQIECBAgAABAgQIECBAgAABAgQIVBEQ+Kmi5VwCBAgQIECAAAECNRYQ+KlxcYZgaAI/Q1AkQyRAgAABAgQIECBAgAABAgQIECBAgAABAgQIECBAgAABAgQIECBAoDECAj+NKbWJEiBAgAABAgQIjLqAwM+oV3iw8xP4GayvuxMgQIAAAQIECBAgQIAAAQIECBAgQIAAAQIECBAgQIAAAQIECBAgQKCKgMBPFS3nEiBAgAABAgQIEKixgMBPjYszBEMT+BmCIhkiAQIECBAgQIAAAQIECBAgQIAAAQIECBAgQIAAAQIECBAgQIAAAQKNERD4aUypTZQAAQIECBAgQGDUBQR+Rr3Cg52fwM9gfd2dAAECBAgQIECAAAECBAgQIECAAAECBAgQIECAAAECBAgQIECAAAECVQQEfqpoOZcAAQIECBAgQIBAjQUEfmpcnCEYmsDPEBTJEAkQIECAAAECBAgQIECAAAECBAgQIECAAAECBAgQIECAAAECBAgQaIyAwE9jSm2iBAgQIECAAAECoy4g8DPqFR7s/AR+Buvr7gQIECBAgAABAgQIECBAgAABAgQIECBAgAABAgQIECBAgAABAgQIEKgiIPBTRcu5BAgQIECAAAECBGosIPBT4+IMwdAEfoagSIZIgAABAgQIECBAgAABAgQIECBAgAABAgQIECBAgAABAgQIECBAgEBjBAR+GlNqEyVAgAABAgQIEBh1AYGfUa/wYOcn8DNYX3cnQIAAAQIECBAgQIAAAQIECBAgQIAAAQIECBAgQIAAAQIECBAgQIBAFQGBnypaziVAgAABAgQIECBQYwGBnxoXZwiGJvAzBEUyRAIECBAgQIAAAQIECBAgQIAAAQIECBAgQIAAAQIECBAgQIAAAQIEGiMg8NOYUpsoAQIECBAgQIDAqAsI/Ix6hQc7P4Gfwfq6OwECBAgQIECAAAECBAgQIECAAAECBAgQIECAAAECBAgQIECAAAECBKoICPxU0XIuAQIECBAgQIAAgRoLCPzUuDhDMDSBnyEokiESIECAAAECBAgQIECAAAECBAgQIECAAAECBAgQIECAAAECBAgQINAYAYGfxpTaRAkQIECAAAECBEZdQOBn1Cs82PkJ/AzW190JECBAgAABAgQIECBAgAABAgQIECBAgAABAgQIECBAgAABAgQIECBQRUDgp4qWcwkQIECAAAECBAjUWEDgp8bFGYKhCfwMQZEMkQABAgQIECBAgAABAgQIECBAgAABAgQIECBAgAABAgQIECBAgACBxggI/DSm1CZKgAABAgQIECAw6gICP6Ne4cHOT+BnsL7uToAAAQIECBAgQIAAAQIECBAgQIAAAQIECBAgQIAAAQIECBAgQIAAgSoCAj9VtJxLgAABAgQIECBAoMYCAj81Ls4QDE3gZwiKZIgECBAgQIAAAQIECBAgQIAAAQIECBAgQIAAAQIECBAgQIAAAQIECDRGQOCnMaU2UQIECBAgQIAAgVEXEPgZ9QoPdn4CP4P1dXcCBAgQIECAAAECBAgQIECAAAEC0eV9/QAAIABJREFUBAgQIECAAAECBAgQIECAAAECBAhUERD4qaLlXAIECBAgQIAAAQI1FhD4qXFxhmBoAj9DUCRDJECAAAECBAgQIECAAAECBAgQIECAAAECBAgQIECAAAECBAgQIECgMQICP40ptYkSIECAAAECBAiMuoDAz6hXeLDzE/gZrK+7EyBAgAABAgQIECBAgAABAgQIECBAgAABAgQIECBAgAABAgQIECBAoIqAwE8VLecSIECAAAECBAgQqLGAwE+NizMEQxP4GYIiGSIBAgQIECBAgAABAgQIECBAgAABAgQIECBAgAABAgQIECBAgAABAo0REPhpTKlNlAABAgQIECBAYNQFBH5GvcKDnZ/Az2B93Z0AAQIECBAgQIAAAQIECBAgQIAAAQIECBAgQIAAAQIECBAgQIAAAQJVBAR+qmg5l0BK6d///d/TjjvumB599NHMY9q0aenSSy9NSy655Aw+3//+99Nuu+3W+vdPfvKT6ayzzkpzzTXXTLP8n//5n7Trrrumm2++uef4Z9ogfTABApMq8MUvfjEdc8wxrXt+73vfy94Dgzj+8Y9/pCeffDJdfPHF6dZbb0333ntv9jHzzDNPWn755dN73/vedMQRR6QlllhiEB/vngQaLyDw0/gl0BeAwE9ffC4mQIAAAQIECBAgQIAAAQIECBAgQIAAAQIECBAgQIAAAQIECBAgQIDApAoI/Ewq5/+/2euvv55uuOGG9Ja3vCVts802A/oUt50ZAnUN/Lz55pvpzjvvTE899VTae++9u9II/MyMVTO1n+n905/3KPpNVeDntddeS2eccUb60pe+lF555ZXCQqy00krpkksuSe973/v6K9QQXP38889nwactt9yyEfMdgpI0YogCP40o88AmKfAzMFo3JkCAAAECBAgQIECAAAECBAgQIECAAAECBAgQIECAAAECBAgQIECAQGUBgZ/KZONfEKGLe+65J5122mlZ4GeQXRQmeehuV1KgboGfvJvGqaeemqZPn55OOOGEdPTRR3edjcBPyUIP4WneP/0VbZT9piLwE++ir3zlK+mggw4atxARfvnud7+b5p9//v4KVuOrX3311XTZZZdlvwvMOeecXbvA1XgKhjbEAgI/Q1y8Ggxd4KcGRTAEAgQIECBAgAABAgQIECBAgAABAgQIECBAgAABAgQIECBAgAABAgQI/D8BgZ9JXgrR1eALX/hC664CP5MMXIPb1S3wc8UVV6Q999yz1U1D4KcGi2QmDcH7pz/4UfabisDP008/nXbZZZcs9Np+LLroommJJZZIs8wyS4oOQNOmTUunn356FoQZxePFF19MH//4x9O1116bTS/me+mll6Yll1xyFKdrTjUUEPipYVGGaEgCP0NULEMlQIAAAQIECBAgQIAAAQIECBAgQIAAAQIECBAgQIAAAQIECBAgQGDkBQR+JrnEU7GpepKH7HYVBeoW+Pn+97+fdtttt9YsBH4qFnSETvf+6a+Yo+w3FXP72c9+ltZee+1WEeaZZ5501llnZe+nOeaYo7/iDNHVuqgNUbFGdKgCPyNa2CmalsDPFEH7GAIECBAgQIAAAQIECBAgQIAAAQIECBAgQIAAAQIECBAgQIAAAQIECJQQEPgpgVTllKnYVF1lPM6dfAGBn8k3dcfJEfD+6c9xlP2mYm6d4cOPfvSj6bzzzksR/GnSIfDTpGrXc64CP/Wsy7CMSuBnWCplnAQIECBAgAABAgQIECBAgAABAgQIECBAgAABAgQIECBAgAABAgQINEFA4GeSqzwVm6onechuV1FA4KcimNOnTMD7pz/qUfabirl1Bn6OPfbYFP8VhA/6K1TNrxb4qXmBGjA8gZ8GFHmAUxT4GSCuWxMgQIAAAQIECBAgQIAAAQIECBAgQIAAAQIECBAgQIAAAQIECBAgQKCigMBPRbBep0/FpupeY/DzwQoI/AzW190nLuD9M3G7uHKU/aZibp2BnxNOOCEdffTR/RVlCK8W+BnCoo3YkAV+RqygUzwdgZ8pBvdxBAgQIECAAAECBAgQIECAAAECBAgQIECAAAECBAgQIECAAAECBAgQGEdA4GeSl8dUbKqe5CG7XUUBgZ+KYE6fMgHvn/6oR9lvKuYm8PN/15/AT3/Poav7FxD46d+wyXcQ+Gly9c2dAAECBAgQIECAAAECBAgQIECAAAECBAgQIECAAAECBAgQIECAAIG6CTQ28PO3v/0tPfHEE+maa65JP/vZz9IDDzyQXnjhhaw+K6ywQlpyySXT+uuvn7bYYov07ne/OxVsnszOfe2119LBBx+czj///FK1LdPx4M0330wRKrn++uvTT37ykxnGNm3atGxcG2+8cZp//vlLfW6c1LkZ++67705rrbVWevXVV9P06dPTd77znXTfffelRRddNK222mppu+22yz5n3nnn7foZ44119dVXTyuuuGLadttt0zrrrJPmmmuu0mOdjBP/8Y9/pD/+8Y/pjjvuSD/96U/T448/nh555JH0yiuvZLefZ5550vLLL5+WXXbZbJ4xxvHmmo+pDoGfzs3743l98pOfTGeddVbLv9dm9Pj5zTffnK699tpsPTz99NPZ7aOeseY+9KEPZc/ILLPMMqEyRV2eeeaZdMMNN6SbbropPfroo63PiPvm63uzzTYrVY8JDWKciyZ7fPF+2XXXXVtzjI+OZyveGQsttFDP4T/77LPpox/9aLr99ttb58YzFdfHeu3n/dO5FvK1Muecc6bHHnssnX322dk6iHdjXv8dd9wxvf/97+9a/xdffDHdc8896c4770wPPvhgVt/83Zqvo6WWWipFfTfccMP09re/vadBtxPiPf7www9n66j9PZ4/22uvvXbacssts/fZbLPNNsNtBvH+jg95+eWXs3fOFVdckc0/xhhHvFtjfW+wwQbZcxT/f7fvll4o7ev0xhtvzMzDOe4Z312x5tZdd900xxxzZLcaROCn813Ya8zx8+9973vZ2MY7psIvPn8y12pVi/z7N3fo/H7ufG/3sq1y/SB+F4hnKb4vrr766nT//fene++9NxvyAgsskFZZZZXsd41474337ug1x6jXrbfemmK9tz9X8RnxXMU7atNNN82e96n+faPX2Kf65wI/Uy0+Wp8n8DNa9TQbAgQIECBAgAABAgQIECBAgAABAgQIECBAgAABAgQIECBAgAABAgSGW6BxgZ/YJB0b54877rhsQ3aZY/fdd0/HH398WmyxxWY4fTI3jEd4JjbJn3baaVngotcRm1z33XffdNBBB5UKDhRt8o3N9vvvv3+65ZZbCj8uwgSnnnpqmn322cf8PBxjE/uxxx6bBTd6HRGgOuaYY9KHP/zh1gb0XtdM9OcxtggrhOMPfvCD0rcJz6OOOirts88+ae655+563agGft7znvekr3/96+nEE08cE9Aogthqq63S6aefniK4UeX47W9/m62ZCJj1OsrWo9d9qvx8EOP7+9//ns4888z0+c9/fsxQvvzlL6fPfOYz4wY+ItASXieffHLr2gh0xLMcG+j7ff8UBX6+9KUvZfU54ogjWuG49oG/853vzMKIK6200pj5hN0ZZ5yRBQfzUF0v+wjmfPrTn06HHnpoqXdYfr94V0YYMgKUZd7jEeaL99gaa6wxxrtfv875RXjyggsuKPUMxbXjfbeMZ/f8889n1l/96lfHtW5/Toch8DNVfoNYq8Me+Jno7wKvv/56uvLKK7NnMQx6HbEm4/epCHeWDbtFkC3We3w/tYcHu33WVP6+0Wu+M+vnAj8zS340PlfgZzTqaBYECBAgQIAAAQIECBAgQIAAAQIECBAgQIAAAQIECBAgQIAAAQIECIyGQKMCP7FJ/OKLL842mJfdkJ6XOTbZf+1rX0ubb775QDaMx8bz2NAam+2rji02/n/lK1/JuumMd3QGfi677LIsOBAdPIqO2Iwff61/o402GvPj2OAbm9qPPPLIymONTiUxzzKdTSbyiEVAIjYFdwsrlLnnRz7ykXTOOeekhRdeuPD0UQz8xHwvvPDC9N3vfrcMUXZObKqOdRBdRHod8ezFpvDPfe5zYzrd9Loufh4dG84999y0xBJLlDl9QucMenwR0IiOHfE85cfSSy+dLrnkkrTccst1HXME8XbYYYcxz1mY77XXXtl7qN/ASmfgZ++9904rr7xy+uxnP9v12f7Yxz6W1SMPxUXALuZ1yCGHVK5tPvF4h1100UXZmup1xPsx3j2xZqsc8T6LTld77LFHq9tPv37tn//kk0+mAw88sGt4sttY47slAmHR/aRMAOLnP/95FhSLjkZljuh28o1vfCOrUYQu86NMp51e968acon7dfvcqfAb5FqtalGnDj8T/V3gD3/4QxZkrPK9EWsgnsUIMUZguajzVvu6iw5n++23X9ffU8Zbo/E+i6BfhEebdgj8NK3ikztfgZ/J9XQ3AgQIECBAgAABAgQIECBAgAABAgQIECBAgAABAgQIECBAgAABAgQI9CPQqMBPdM+Jzd5PP/10yyw2nq666qpp9dVXzzahxvHEE0+kO+64Y4bN69OmTcs6xsRG/fx44403siDD7373u+yf7rrrrnTjjTe2fr7bbrulD3zgA63/P/73lltuOaZm0dUgNs1Gt4bOIzbAR+Amuq/EZ91zzz3ZRu/OUFCZ8EVn4Cf+wn506YkjNp1vscUW2f8Nn5hDBIhiE/7888/fGlYEaiKwc9hhh80w1rhfdNCIsUZXk0ceeSTddtttM/xF/m233Tadf/75XQM1E13QsZk76hObiDt9YmxRv7wjTVjef//9mWdRx4DYjBw1mXXWWWcYTh0CPz/84Q/TL37xi2xs8X9jE31+RB3bQzhRj+islHdp6gx5RMeWd7zjHa21kK+H9ddfP1vr4627WMsRJojrux3j1SXWbayZvC7dnr0ILXzrW98a8+xNdJ10XjdV43vwwQez8E77+yc2pEcIpaijVHQhifdHe7Cj8/x+3z+dayHq8fLLL6fnnnsuY4p3z3rrrZf973h/xvMc77vtt9++xVj0Xo0fxr3iuVt22WWz5yjeCY8++mi67777CoNBEYgKi7nmmqtracd7V8ZnbbzxxmnBBRfMnv8IVMTY2o94x0dgaqeddsr+uV+//N6xbj/+8Y9nc2s/Imiw5pprZt8x8fyF96233jrmWYvzY1wRVNx5553HDf2M9znxLC6zzDKFz2v87G1ve1vWfSk/JiPwE4GPCK1FCLTMuyjOifUU37ftx1T5DXKttltEkCxCNDGvOOIdG2HX9uBJPEPtIcbO7+cyz0O7YZXrJ+N3gT/+8Y9ZiLEzMNz5O1W3ZzHGHmGc6O7VLfTT7Xnv/N4Y7zOis1X8vtIrWDRZ3yd1uY/AT10qMZzjEPgZzroZNQECBAgQIECAAAECBAgQIECAAAECBAgQIECAAAECBAgQIECAAAECoynQmMBPbGLfZ5990qWXXtqqZGyeP/7447PNuJ1HbNiN8Eh0JGkPhBx99NHp2GOPLQyCxD1ic2mVLgqxCT66O0S4pP2IjhcROll77bXTLLPMMuZn0S0kQjcREGoPtkQoIv7SfrdOKJ2bfPObxkbk6CzUHtqI+ceG3sUWW6z12d2CEVtttVVmEgGhzrGGe2ywP+GEE8aMdf/9988+c7zN/VUfuaIOC9Ed5qSTTiocW9w/NhSHWXQMaa9zWEb9F1988RmGUYfAT/ugOusa1rFOux2dIY/282IjdazfCAjNMcccY24RAZTonBQu7UcEfj7xiU90/byiTfarrLJKVpcNNthgho3YsfYiVHLUUUeNCYZEB5QIik12d6ipGl88P9GJ66CDDmpZdQZQ8h9EgCLWZDzn+VEm9FT1/dNtLUTw7/TTT8/WQf5Mx/gjCBRjzsORf/rTn1K8R6+77rrWOCNYF8/2hhtuWLjJPuYWgcLDDz88xbOUH/Eevuaaa7JwTNHR7V3Z7f0TXZsiLBWBggceeKB1y3i3Rtil/d2W/7CqX1xXFHyIYEes33gu5p133jHTiXFFl56ob3Rwyo8wj2c5xld0xLv0gAMOSNOnTx+zfuI7KjoLdX5O1Cq+W/71X/+18H6TEfjpvHHVd9FU+k3lWu18ruKZiN89xutgVSWwU1TQKtf3+7tAURAn3gnRPTHWYufvVPHu+M1vfpM9E+3fH93ef/n8ItgaIbj895x4RqKz1wc/+MEZ3i3xGU899VT6whe+MEMntcsvvzwLwzXpEPhpUrUnf64CP5Nv6o4ECBAgQIAAAQIECBAgQIAAAQIECBAgQIAAAQIECBAgQIAAAQIECBCYqEBjAj8PPfRQ2nrrrVudKyI80Nm9phMxNpDGxtgIxORHdGu4+OKLs044RUfVDeNFXT/i82Kj/3jBhhjb1VdfnQ455JAxoYjY3B5Bis6wRoy1aJNvmQ4t+TyLAjWf+tSn0mmnndYKABSZxFhvuummFOfm3U1io+8VV1yRIpAzGUd8RnQHifnnR4RJIszzrne9a9yPyMe34447jgklxWb8TTbZZIZrRzXwUyZQUhRuGK8TRdEm++jwdN555/WsSzyz++2335iuKREe22uvvcbtglJlPU31+F588cWsK0ZsQM+PogBKdE2JgGK+0b3Xxvj8XlXfP90CP/Hc7Lrrrj2dr7rqqiwUlB/RESrGvtxyy/UsQ4ReooNR3gUlLoguN+FTdPzyl79MH/nIR8acX+b9U9Q9Jt6vBx988Azzq+oXIaQIN0UQLj/iu+Gb3/xmFmYr2HTfOi8ChtF55MILL2z92+67754FGjrDO3FCdFKJ74b2NRGhz1122WWGoGV+w/E6stUh8DOVflO5Vocx8FPld4HO3yXi/dRrLcaajDBnPC/HHXdcz+/p6L4Vz0d8r+dHZ3exovdEdFqK74gIC+VHBN/ieW/SIfDTpGpP/lwFfibf1B0JECBAgAABAgQIECBAgAABAgQIECBAgAABAgQIECBAgAABAgQIECAwUYHGBH7ir+vvtNNOLadeXVDyE2ODfnRpiHBNfnQLgsTPq2wYj83O0WEorsmPsiGVOD+CKtFdJYIB+RGbzSNIs/LKK8+wJooCP726s+Q3KQrURHAjOq4svPDCPddf0Vg/9rGPpXPPPTfNPffcPa/vdcJLL72UbfKNuedHmc3B+bmxiT7CJRF0yI/vfOc7KTbgdx6jGPiJjgwRAIiuLL2Ozo3zG2+8cRaCKwqodZ5bJlTU/vnxrO2www6tkEN8VnQ4KerK1WvcRT+fGeMrCvlFYCTeBbPNNlv69a9/nQU77rvvvtaQxwvytc+ryvsnrisK/JQ1LtqQ3y1IU2Qf77/oRHXKKae0fhydwuK/zs3qRe+ffgIK3eZY1S+6lkQHkrxWEXyI0FL823hhn3zCzz77bFbr22+/PfunuD6+azbaaKMxZNFRJbqiffvb3279e/uaGW/tx7URdmgPFsX5dQj8TJXfVK7VoudqGDr8lP1doOh3olNPPTUL28b7q9dR1Kmq6LPjc+LZyIM7ZQzzz+58r8d9ImSadybrNcZR+LnAzyhUcebNQeBn5tn7ZAIECBAgQIAAAQIECBAgQIAAAQIECBAgQIAAAQIECBAgQIAAAQIECHQKNCbw0xl2Ofzww7OgzayzzjruqoiN5nHerbfemt773vemZZZZJsVG8+hkUXRU2TAe3W6iO8M999zTulWVkEpcVLT5NsZw5JFHzrDhvNNgiSWWyAIyZbpxPPfcc1n4JRzimEiHns57RGjj+uuvTyuttFLfT2YEdmKTb3QBefjhh7ONx9HBaZFFFil9787adQuFjWLgp0r46sknn0z/8i//kh5//PHMtttG7KKQQtUOPUX3iE4n22yzTem6djtxZo2vW1Avns8VV1wxff7zn8+CcPlRJdhS5f0T9y8K/JR9N77++uvZZvzo1PPII49k94oAYJn3ST63zndSt25Rf/7zn7PN/9EpLD+qBFaK3l8RJlt99dXHLI+qfvGOiaBhfozXoafbOuy8R4RzIkAx++yzty557LHHsuBbhMHiiO+f6BIV30dljvvvvz996EMfanW4i2uq+JX5jDins569grVT5TeVa7XouSoTVin7LHSrRZXr+/ld4LbbbkvRITHvNFUlpJyPvfMesbYj9DPffPO1ptf5bqry+0p8R0UQOjplLb/88mmppZbKuoMVdT4su7aH7TyBn2GrWL3GK/BTr3oYDQECBAgQIECAAAECBAgQIECAAAECBAgQIECAAAECBAgQIECAAAECzRZoTODnrrvuSuutt16r2tEJ52tf+1rafPPNS3ViKLtMqmwY//GPf5w23XTT1q3XX3/9bMN0lZBKXByb7Pfdd9/WfYo2z8YPOzf5jteZpXO+P/vZz9IHP/jB1ibfcItuOG9729vK0qSijh7RDSM2+dfhaHLgp0odOjdiL7vssumyyy7LNlW3H1WCUePVv3N9lw2k9FpTM3N8RV0uIiyyxhprZIGffDN9vKei01T7u2u8eVV5/8R9igI/3Tpb9fKcyM/LhhQeeuihtPXWW7cCK9Ep6gc/+EFafPHFS31svHuic1CEK6P72ZJLLpni/Re+7UcVv9deey3rnBPrMz8mEqLpDPMUfQ90OlXtWFLUwWwiY+2FXSXwM5V+vcZd5udl12rRc1X3wE/Z3wUirHjSSSdlnbnyo1vAeDzT//7v/0677rpruuOOO7LTisI8f/nLX9KBBx6YBYHyY++9987CcAsssECZkjX6HIGfRpe/78kL/PRN6AYECBAgQIAAAQIECBAgQIAAAQIECBAgQIAAAQIECBAgQIAAAQIECBCYNIHGBH46OzyEYHSp2WqrrbKNp2uuuWaaf/75+4atsmH8lFNOSUcccUTrM4s6O5QZUOdm+G6bi6tsWO783M7Qxac//el0xhlnpDnnnLPMEFvnTJ8+Pe2xxx59z7nSh5Y8ucmBnzvvvDOtu+66paSKQiJ33313WmuttcZc3xloi041ERKr+px1hvW6BdpKDb7tpJk9vgh67LTTTumJJ57oOvTY3H7ooYdmHavKHFXeP3G/srUs89kTOafsO+nSSy/NrPIjuuqcffbZ6a1vfetEPrbrNVX8OkML8X1S1DWo1wCff/75rNNb3j2ts/NZUVDyzDPPzMJGVY7O75uZHfiZKr8qRuOdW3atFj1XdQ/8dOus1elRFBy75JJL0o477liJuSjMU9S5rbMDVHxIBEx322237He3f/7nfy79bqw0wBE4WeBnBIo4E6cg8DMT8X00AQIECBAgQIAAAQIECBAgQIAAAQIECBAgQIAAAQIECBAgQIAAAQIEOgQaE/iJv0wffyl+n3326boIoovGFltskTbaaKNsU+nss89eecGU3TD+xhtvpMMOOyydddZZrc+YyCbuuLhz43T8W1EAo3PDctlOKUUbzsOpbECkHfEXv/hFio3m+VG1U0XlgoxzQayJF154IUVg6oYbbkjXXXddevrpp1tXnHDCCWM6GeQ/qNIZpsom8YnOrUpXjfiMfkMeZa/vDIlFICg6Q73lLW+pNNVnnnkmnXvuua1rJtoJq/NDZ/b4er2Ttttuu6x7zEILLVTaq+z7J79hZy2LOm2U/vCSJ7700ksp3gM33XRTuvzyy1M8T/nRLXjQOa/o1hP/FWxqLzmK4tOq+HV25omgTrzPqnYfiU430SGrPfgVwaFNNtkkG2RROGIiIYvO0NTMDvxMlV8/C2Iia7XoHVv3wE/Z3wWKftfYf//907vf/e5KzP/7v/+bPf/ROTA/irrMPfvss9kzdfvttxfePzp0xffB9ttvn1ZdddW08MILT/o7odLEanSywE+NijGEQxH4GcKiGTIBAgQIECBAgAABAgQIECBAgAABAgQIECBAgAABAgQIECBAgAABAiMr0JjAT1Tw1VdfTUceeWTWGaLXEZu2oyNJ/OX6ddZZJ80777y9Lsl+XnbDeGzyjg4NsaE/Pya6AbtsAKNqMCQfV9FYS2GUOGmzzTZLMa4FF1ywxNkTOyXGH0a/+c1v0u9///v0q1/9Kj344IPpgQceyAI/3Y6mBH7KbEZvNyq73jqfhYlVb8arqo632+fWYXzxTor3wIUXXjhmmEsvvXSKUMdyyy1Xia3s+ye/aWctJ8s2Ao0vvvhieuqpp9Kf/vSnLOATz9yjjz46JlTXObmiwE8Eo44//vjsv/w4+eSTU4QUJvuo4hdhhbXXXnuyh5Ddr/27oOzz1msgneOd6PfNeJ9T5Ttmqvx6uUzmWu3nueo3HFrl+ip1avfrDLv2sq3y827ft9HhLYLa7cHAbvddbbXVsvDP1ltvnZZccsk0yyyzVBnCSJ0r8DNS5ZzyyQj8TDm5DyRAgAABAgQIECBAgAABAgQIECBAgAABAgQIECBAgAABAgQIECBAgEBXgUYFfkLh9ddfT1deeWWKzaVlNpDGNfPMM0/aYYcd0uc+97m01FJLjfsX5MtuGB904KdoM/dEN/kOW+AnAgLRqScMrrrqqvTwww9P6BUg8FPMVjaAUIdAzXiFr8v4IvgQm9QjGJMfu+66azrvvPPSfPPNV2ntln3/5DedzMBPjD861VxxxRXpzjvvrDTu/OSiwM9kvit7DaqK31QFVso+b73mJvDz/4UGtVb7ea6qBHaKal3l+on+LjAzAj8x19/+9rdZR6/p06f3Wuatn0eXxkMPPTT73W3uuecufd2onCjwMyqVnDnzEPiZOe4+lQABAgQIECBAgAABAgQIECBAgAABAgQIECBAgAABAgQIECBAgAABAkUCjQv85AixifyOO+5IF1xwQbrtttvSK6+80nOFRNefM888M8Vm/Nlmm63w/LIbxidzE3vRhvBbbrklbbLJJmPGONFNvsMU+Hn++efTGWeckb761a+WqmkOFJ0B3nzzzazrT34I/BQ/EmUDCHUJ1HR7sOswvpdffjlPrMOdAAAgAElEQVQdcMABhRvZ49201157jRsw7Jxb2fdPft1kBH6iS1GM9cQTTxy3Y1bnWKMDxyKLLJJuv/321o8Efv4vhQ4/Pb+Oxz2hW/eiQa/Vfp6rKoGdoslXuX6ivwvMrMBPzLc9yBv1LRvY3m677dJZZ52VFl100f4W1ZBdLfAzZAWr2XAFfmpWEMMhQIAAAQIECBAgQIAAAQIECBAgQIAAAQIECBAgQIAAAQIECBAgQKDRAo0N/LRXPTYBP/LII+mmm25KP/zhD8ftCBPdfmJz+0477VS4cMpuuB904Ofuu+9Oa6211pgxTnST72SOdZBP269//eu0//77pwg7jXesvvrqWaemVVZZJa244opp6aWXzjqpdNZO4KdYcaKBn26eg1wT4927bL0HNb7YwP6Nb3wj7bPPPoUfEevykksuScstt1zpIZR9/+Q37DfwEwG76KLx3e9+d9wxrrDCCikCPiuvvHJaaaWVUnTfiADlxRdfnHbbbbfWtUWBn7///e/p6KOPTqecckrrvJNPPjkdfvjhpV3KnljFr7NjzmabbZbiHbvggguW/bhS55V93nrdrO4dfgbll7tMxVrt57mqEtgpqnWV6yf6u0Bn4GfatGnp0ksvzZ7tqTwinPv73/8+3XXXXen666/PQtsvvPBC1yFE6Of8889PCy200FQOc6Z+lsDPTOUf+g8X+Bn6EpoAAQIECBAgQIAAAQIECBAgQIAAAQIECBAgQIAAAQIECBAgQIAAAQIjJCDw01HM2IQfG0fvvffebCNrBIA6N5LG5tGLLroozT///DMshbIbxt9444102GGHZX95Pj+ie9DBBx9ceXk9/fTTaZdddkn33HNPdm2EkiL0EsGW9mOim3z/+te/Zpv6o2tOfgxqw33lyf+/CyK0FXYXXnjhmFuss846aeedd05rrLFGWnzxxdO8887btWNK2QBIlU3PVTZhT3TuVevab8ijbAAhAhpHHHFEa1qf/vSns+5Lc84550SnOqnXzezxPfbYY1lw8Iknnmg9t7Eh/b/+679a8/zIRz6SbVQvetcUYZR9/+TX9rMW/va3v6VTTz01C+O0HxHmiRDPuuuum5ZYYols7LPMMkth7co+H53zOvbYY1P8V7Cpva81UsUvviM23XTTViexCDJFQOt973tfX2PovHiyApc//vGPs/HmR7cuOP0Mvsq7aKr8Yj5TuVbj8ybyXJV9FrrVp8r1VerU/nlPPfVU9s566KGHxv1do581NJFr4/ep//iP/0g33nhjuuqqq9J99903w22uvPLKtP3220/k9kN5jcDPUJatNoMW+KlNKQyEAAECBAgQIECAAAECBAgQIECAAAECBAgQIECAAAECBAgQIECAAAECSeCnxyKIrgBHHnnkmCBJt0BN3KrKhvEI+xxyyCGtEUw0EFF24/REN/nGADvDEUWdOGbm8xR/4T+CWK+88ko2jKjRUUcdlQ488MA0xxxzlBqawE+5Lg1lAz8RmGvvhLX55ptnnWDe9ra3larHoE+ameN7+eWX0wEHHJCmT5/emubee++d8v8effTR1r9/+ctfTp/5zGdKhVuqvH/iAyYSTMgH9stf/jJFICkPLMW/x5xOOumk7Pkrc5QNKYTTHnvs0brlXnvtlc4+++z01re+tczHZOdEh5sY36KLLpp19or/Yk3OOuusrXtU8SsKP/zoRz+aobNa6QF2OTFCqMcff3z2X37EOON7qUrgKYJj++67b+seMzvwM1V+MeGpXKsTfa6uu+66tO2227bqU/U7tsp39ER/F3jxxRfTRz/60SwInR+DWEf9PDPR/Seew/322y9FGDo/Jvr7VT9jmZnXCvzMTP3h/2yBn+GvoRkQIECAAAECBAgQIECAAAECBAgQIECAAAECBAgQIECAAAECBAgQIDA6Ao0I/EQIJDZ7//znP08PPPBA9tf+Y/PzIossUqqSzzzzTNZB56c//Wnr/G6bXKtsGO/suLD++uun2Ihbdlz5YDo3cu+www7pG9/4RppvvvnGzG+im3zjJp2bkVdbbbX0gx/8IOuaU/aIjesRcrr88svTYostlqITSHQhWm+99cZsui97v/y8v//971mXkdjwnB+77757Ouecc7KOPmWOv/zlL1k4KNzy44QTTpihe0n8TIef/0m77rpruvnmm1tWd9999wxBh+gCsfXWW6fnnnsuO++d73xnuuaaa9Kqq65apiStc6Jjw4knntgKaiyzzDJpyy23LB3k6vZhM2t88Rx85StfSQcddFBraNOmTcuep6WWWipbg/vss0/rZxFQueKKK9LKK6/c063K+ydu1k/gp/O9s8EGG2SBrne96109xxknFAVZuoUcOkONa665Zrr44ouzNVH26Bzv4YcfngU0Jxr4eemll1IEj6I2+REdrKLTWJUgzm9+85u05557ptlmmy2tsMIK2bvxwx/+cFp44YVb9+0Mp3V7x3ezmKwuQb2sq3zHTKXfVK7ViT5X8TvK2muv3SKuEmor6sI3XmCoSp3aa17UmTDCiF/60pcqvY8jOBTj+/Of/5yWXnrprCtWfFe0d8eKIGF0LYzf2x5//PEsaBSByDJHvFu+/vWvpwj55Mdmm22W/X614IILlrnF0J8j8DP0JZypExD4man8PpwAAQIECBAgQIAAAQIECBAgQIAAAQIECBAgQIAAAQIECBAgQIAAAQJjBBoR+IlNpbFZ9KabbsomH90nqnRiqLJZusqG+/jr8xEkik2t+VH1r+X/6U9/yjbBRiAnP7p1f5joJt+4b2xK33nnndN9993X+pwLLrgg2/BednP7s88+m9Xh9ttvb93jzDPPzDbI93NEoCv+mn+EDfKj6n2L5ifwU1yVsh1+YlP3Jz7xiXT11Ve3bnTEEUdknUoi3FDmKOqEE+vl1FNPTbPPPnuZW3Q9Z2aN78EHH0wR2GjvPtH+LOWb4SMYlx/RSSdCC/PPP/+4c67y/okbTTTwUxSyq1qXIv9uIYUIjUWI79Zbb23N/8orr0zbb799qTXw6quvpv333z99+9vfbp1/7bXXpm222WbM9VX88gDjoYce2rrHREJPnQGvojBTZ8gwwnOXXHJJWnfddUvNv6jDTdXvmjIfVOU7Zqr8pnqtTvS56gz8bLzxxlmobaGFFupJX/S7xCACPzGQCGBGIC0/IrATa3G55ZbrOc78hFtuuSV7B+Yd+WI9X3/99WmllVZq3aNs969uH9rpKfCTZDhKr1AnWizWAAECBAgQIECAAAECBAgQIECAAAECBAgQIECAAAECBAgQIECAAAECBOoj0IjAT9GG3yrBg87AUJTvzjvvLNxsXWXDeIwrwg9xTX5U2TAeG6Y7N4uP10WlymbsziX6+uuvpyOPPDJFB4v8iC4/3/rWt7K/0N/riLlGCOfzn/9869TozhEdX5Zffvlel4/786JOESeffHKKDh5ljuj4dOyxx6a4pv0Q+CnWKxv4KepkEzX/zne+k3V1KnPERvLodpNvDI+wXnTCiQ4//R4zY3xlwzyxWT26KLWHgr785S+n6KYxXsCuyvsn/CYa+Cnq9BHdNOL9MOecc/YsTdG7Ky7qFlIoelfGGoj33zve8Y6en3fXXXelnXbaqdVtqluHsqp+ReGtCKNFCKhMqO3Xv/51FoJsD1LGOzLG0R5oi/dv/Ht0hsqPsl3Mur3fZnbgJ+YxFX5TvVYn+lw99thjWQgm1kQcZTuiVX2W4t79/C7w29/+Nu22225Z18T8iGc/uvzMPffcPZ/F559/PnvO24OgO+64Y4rQY3tHvk6PqsGizjlW6ZjUcxJDcIIOP0NQpBoPUeCnxsUxNAIECBAgQIAAAQIECBAgQIAAAQIECBAgQIAAAQIECBAgQIAAAQIEGifQiMBPVPW2225L22233ZjgwNe//vWsa814G+hjM21sHI1N2fmx/vrrZ/+2yCKLzLBgOjeMx2fE5tZuR9GG5+jmcc4556SFF16463Uxrtgwe8ghh4wJBUQXi9h4O9dcc81wbT+bfONmRWONTffnnXdeiiBHtyPGGl199txzzzFjjU3xJ510Uppjjjn6evD++te/Zhvsv/rVr7buUzYMEBvpzz777HTiiSe21kZ+kwgBxX+d66Oz28a0adPSpZdempZccsme5uN1XZgoQmddI+gU63DWWWctvOVEQx75zcoGfuL8os3hEbaINdPezaFooL/4xS+yDlLtYYiynW7KWk7l+LoFjKJ+a6211pghR0gjgiNHH31069/jGSs6t/3Cqu+fftbCKaeckiI4mR/xHEQYq1cA8M0338w6ghxwwAHphRdeGDPv8TblF3WpKRM0iM5i0QEsOvrkR4T7IkDT+YxU9SsKQkYo7ayzzkp77LHHuKGfCLF94QtfSF/72tfG1PiKK65IK6+88gxLuOj9e9xxx2XzKHrfxw3COrrEhFMemstvXIfAz1T5TfVa7XyullhiiRR1Ha8LTlGwuNf67vbdGjUeVIefovdYfF6vtRjnRL0j+Nv+3ojnJbrzbbvttmPWfFFXrjgnOp2N97tR3OQPf/hD9t3xwx/+sHXPXr+Llf3OGJbzBH6GpVL1HKfATz3rYlQECBAgQIAAAQIECBAgQIAAAQIECBAgQIAAAQIECBAgQIAAAQIECDRToDGBn5dffjnbYD59+vRWpRdYYIF01FFHpU984hNj/rJ8fkJsOI3N2NHppX2z9HidNmKjd4Rw8iM2qEa44V3velfhCivqfBMnrrLKKlnHmQ033DDNMsssY66NzcTR6SE+q31cvTru9Bv46TbW2OgfwZ2NN954hvBOGMZf7o9ATfvm/l5jrfo4XnTRRdkG3/YjwlxhuNhii81wuwhU/Nu//VsWjrrhhhsKP67bhum6BX6uu+66MZulwzY6n3zgAx8onFc/IY+4YZXAT5zf2aUn/i3CK8ccc0yKzg6dXSFiU/iVV16ZPXdhnR9VuwOVXUNTNb6q3UwiqBJBwwjL5UeEFmPD+0ILLVQ4varvn37WQmeIMga06aabpghXrLDCCjME5SJ88qtf/SqdfvrpY97D7RPZbLPNslDTggsuOMP8ugUN4jmP98viiy8+5jPj8x544IEsDNjejSTCVRF2KXovVPWLQRZ16Yl/P/jgg9NBBx2U3vOe94yZS8zj4YcfzsKEne+e8boDxTsrOigddthhY+4XnX6iU1znfOI7L8KM4d0Z9okb1CHwM1V+U71Wu3Wdi98NugVcY13E92h7yC98PvvZz2ahrs5nPuob33ud36354hhU4CfuX9SlJ/49nsUY/1JLLTXD8x/hyljz7b+DxTXjhZpuueWWrOtR+/rdaqutsvusuOKKM/xulD9bEXqNa/NjvGe+7PfEsJ0n8DNsFavXeAV+6lUPoyFAgAABAgQIECBAgAABAgQIECBAgAABAgQIECBAgAABAgQIECBAoNkCjQn8RJmLNtzHv0fwZ80110yrrrpqmn322dMbb7yR7r///nTPPffM0IGi11+Y7wxf5PePUMxb3vKWtPbaa2ddHeJz8iNCMbGht71DTf6z6Bqz0UYbZZvGY1wxpti83rmBu0wYot/AT4xpvLHGGKL7Ud7hIzpyxF/Y7+ziEedFaOpDH/rQpD19ReGIuHl0D4i6rr766tn/jtDSo48+mnWNefrpp1ufHz/bYIMNsoDAc889l/17t24jdQv8PPTQQ2nrrbdujTuf9/LLL591/ojuEhF8mnfeebN59RPyKLo+/u3uu++eoUtNjtstqJA/G7G+Y6zRbSVqcuONN46pTT6f0047Le2zzz5dOxdNdDFNxfiKNsiX6UJVtOE9QmoRHCjq4FT1/dPPWigKUeY1iOdtnXXWaQV3nnzyySxg1x7ginM333zzrNZPPPFEdmmEBqMjTbdA03jvn/XWWy97v8azHPO69dZbs2BN+9HrPVnVL7/3nXfemXX0aX+n5D9rH1e8t2Nc7V2r8vPi+gj0FIWden1XxJwj1BDfY7EuHnnkkayrXee7t92iLoGfGNOg/aZ6rcZ3dQSzIkDWfsT3ed4NL57hCLi1H53fLfnP4neUeF8ss8wy2XdYZ32j/hH6indnrK84Bhn4ifvHM/vxj3+8cC1H4C+e5VjLYRH1jfXYeURAMELV//RP/1T4+i7qAJWfGJ+xxhprtAJ1v/vd77J3TOczHzZlujlO9PujrtcJ/NS1MsMxLoGf4aiTURIgQIAAAQIECBAgQIAAAQIECBAgQIAAAQIECBAgQIAAAQIECBAg0AyBRgV+4q+/33TTTelTn/pU4cbsXiWP7hqxgTffsFt0fvwV+912221MR4n286JjR3T8iU2o7UdsZI/uDtGRoagbw3hji25A0fEnNtmPd0xG4CfuH2ONAEn8V/UIuzPPPDOFZcGG1Kq3G3P+XXfdlQVCOkMFvW4am7CjS8Jyyy2XdtlllxQBmji6hQ/qFvh58cUXs83dl19+eeFUI4QVtV9kkUWyn/cT8ii6Pv5tvMBP/DxCNbHp+ogjjqi8vuNZibW27777ptlmm61XOSf080GOr6gzVszpiiuuyDrijHcUbXiPZyjqGQGPzqPq+6fftRDPQnRIa++gU6YAEWCIDk4f/vCHs2BdBAPjWHbZZdNll12WdQjpdkz0/RNuES6IkFG3d09Vv/YxRtggvlsiUFj1iO+FCPt0Czq13y9CPBEmufDCC0t/TKyV+Ix4hvKjToGfGNOg/aZ6rV577bWZebfv83gfxnu7/YjfUa6++uos0FcUHisqeLxL4veS6HwTobGbb745O23QgZ/4jOhutf/++4/pplN2Uca779xzz80CqeMdE1nv+f3iPRO/b+y6664D++4oO9+pPk/gZ6rFR+vzBH5Gq55mQ4AAAQIECBAgQIAAAQIECBAgQIAAAQIECBAgQIAAAQIECBAgQIDAcAs0KvCTlyq6TUTwIDbWljlio/iBBx6YhUnmnnvucS/pFSrqDF+03+zNN99MP/nJT7KN8D/96U97Di02s8bG7xjXfPPN1/P8yQr8xAdVHWtcs/vuu2ddCBZbbLGeY53oCdH54Oijj0433HBDz1uE38EHH5xtjI6N9i+99FIWPoggRhyxkfpHP/rRDMGKugV+YqwRUtpvv/0Kuy3EhuqYUwSa4ug35NF5fdyzV+AnzolnI7ovRLiq7LMXm9hjzUQ3h8kOiHUukEGNL8IwseG8fQP/oYcemk466aQ0xxxz9Fynsak+ggPtXWEiMHf++efPEBCp+v7pdy3E4H//+9+no446Kk2fPr3nXOKZilBCzD/eA0WdUMoEUfL3T7zHoytXr6Psu6eqX+fnRien6F4WYY7xuuvk10XY8JhjjsmCT2XWQn5dBMGuvPLK7LuiV8Bxzz33zNbaf/7nf2YdkPKjjHMv186f9/sdM2i/qVyrr732WopuXMcdd1wh4+GHH56++MUvztCpK38PHXvssT2/xyLsG0Hh6E4X6y3eM1MZ+ImJRQDvggsuyMLKZUJK8b0b74syv0+1r/dvfvObKbq8lfmMuC7ekfE5U/HdUfU5mYrzBX6mQnl0P0PgZ3Rra2YECBAgQIAAAQIECBAgQIAAAQIECBAgQIAAAQIECBAgQIAAAQIECAyfQCMDP1Gm2FT7zDPPpBtvvDHdcccd2abpCCPEEZvSl19++azbxLbbbpsFPnoFfTpLH50iLrroonTrrbeme++9t/XjzvBF0ZKJbiMxluhGFGGB2NCebx6PLj4rrrhi2mKLLdI666yT5p133tKrrt/N2N3G+sQTT6Rrrrkmm+cvf/nL1obc2My+9NJLZ11MIrjx7ne/e+ChjRhj+EU4IrqGRBAlQkB5l4Xx/GJNRKeECCPkRwQKInDS3lmmjoGfGG9slo/QRYSU7r///jGdJW655Za0ySabZNPqN+Qx0cBPbhphjXg+rrvuunTnnXemWD95aCHCdcsss0xab7310tZbb51iDc0yyyyl1/hknDiZ44uaRKCsPeAU75MIW5QNvsW6jGc3Qj/tR2z0j7Va1PWo7Pun37XQXtNf/epX2Tw731mx4X7atGlps802SxtuuGF6+9vfPmYeV111VRZ4yY8I55xzzjml3m3dnvV4h6+66qrZOoqN/+9///srraOyft3WW3Tdind/fL9EwDT/Dsi/W8IkxrXaaqulueaaa8LL9uWXX84+I7rJxHdG/hzFey46lO24446tuUdd6h74ySEG6RfP91St1fisCO9++9vfzjoYtYezunX7yw3ytR0dr+J9nq+h/Hnaeeeds98B8vXT+SxPRYef9oUbwZ9YY7EWH3/88Rm+d6Nr1w477FD595b2z4gQVXy3x/dZeEQ3rfx3o/z3jXjmt9lmm+z9OtXfHRN+kAdwocDPAFAbdEuBnwYV21QJECBAgAABAgQIECBAgAABAgQIECBAgAABAgQIECBAgAABAgQIEKi9QGMDP7WvjAESIECAAAECBAgQqCgg8FMRzOljBAR+LAgCBAgQIECAAAECBAgQIECAAAECBAgQIECAAAECBAgQIECAAAECBAjUR0Dgpz61MBICBAgQIECAAAECfQkI/PTF1/iLBX4avwQAECBAgAABAgQIECBAgAABAgQIECBAgAABAgQIECBAgAABAgQIECBQIwGBnxoVw1AIECBAgAABAgQI9CMg8NOPnmsFfqwBAgQIECBAgAABAgQIECBAgAABAgQIECBAgAABAgQIECBAgAABAgQI1EdA4Kc+tTASAgQIECBAgAABAn0JCPz0xdf4iwV+Gr8EABAgQIAAAQIECBAgQIAAAQIECBAgQIAAAQIECBAgQIAAAQIECBAgUCMBgZ8aFcNQCBAgQIAAAQIECPQjIPDTj55rBX6sAQIECBAgQIAAAQIECBAgQIAAAQIECBAgQIAAAQIECBAgQIAAAQIECNRHQOCnPrUwEgIECBAgQIAAAQJ9CQj89MXX+IsFfhq/BAAQIECAAAECBAgQIECAAAECBAgQIECAAAECBAgQIECAAAECBAgQIFAjAYGfGhXDUAgQIECAAAECBAj0IyDw04+eawV+rAECBAgQIECAAAECBAgQIECAAAECBAgQIECAAAECBAgQIECAAAECBAjUR0Dgpz61MBICBAgQIECAAAECfQkI/PTF1/iLBX4avwQAECBAgAABAgQIECBAgAABAgQIECBAgAABAgQIECBAgAABAgQIECBQIwGBnxoVw1AIECBAgAABAgQI9CMg8NOPnmsFfqwBAgQIECBAgAABAgQIECBAgAABAgQIECBAgAABAgQIECBAgAABAgQI1EdA4Kc+tTASAgQIECBAgAABAn0JCPz0xdf4iwV+Gr8EABAgQIAAAQIECBAgQIAAAQIECBAgQIAAAQIECBAgQIAAAQIECBAgUCMBgZ8aFcNQCBAgQIAAAQIECPQjIPDTj55rBX6sAQIECBAgQIAAAQIECBAgQIAAAQIECBAgQIAAAQIECBAgQIAAAQIECNRHQOCnPrUwEgIECBAgQIAAAQJ9CQj89MXX+IsFfhq/BAAQIECAAAECBAgQIECAAAECBAgQIECAAAECBAgQIECAAAECBAgQIFAjAYGfGhXDUAgQIECAAAECBAj0IyDw04+eawV+rAECBAgQIECAAAECBAgQIECAAAECBAgQIECAAAECBAgQIECAAAECBAjUR0Dgpz61MBICBAgQIECAAAECfQkI/PTF1/iLBX4avwQAECBAgAABAgQIECBAgAABAgQIECBAgAABAgQIECBAgAABAgQIECBQIwGBnxoVw1AIECBAgAABAgQI9CMg8NOPnmsFfqwBAgQIECBAgAABAgQIECBAgAABAgQIECBAgAABAgQIECBAgAABAgQI1EdA4Kc+tTASAgQIECBAgAABAn0JCPz0xdf4iwV+Gr8EABAgQIAAAQIECBAgQIAAAQIECBAgQIAAAQIECBAgQIAAAQIECBAgUCMBgZ8aFcNQCBAgQIAAAQIECPQjIPDTj55rBX6sAQIECBAgQIAAAQIECBAgQIAAAQIECBAgQIAAAQIECBAgQIAAAQIECNRHQOCnPrUwEgIECBAgQIAAAQJ9CQj89MXX+IsFfhq/BAAQIECAAAECBAgQIECAAAECBAgQIECAAAECBAgQIECAAAECBAgQIFAjAYGfGhXDUAgQIECAAAECBAj0IyDw04+eawV+rAECBAgQIECAAAECBAgQIECAAAECBAgQIECAAAECBAgQIECAAAECBAjUR0Dgpz61MBICBAgQIECAAAECfQkI/PTF1/iLBX4avwQAECBAgAABAgQIECBAgAABAgQIECBAgAABAgQIECBAgAABAgQIECBQIwGBnxoVw1AIECBAgAABAgQI9CMg8NOPnmsFfqwBAgQIECBAgAABAgQIECBAgAABAgQIECBAgAABAgQIECBAgAABAgQI1EdA4Kc+tTASAgQIECBAgAABAn0JCPz0xdf4iwV+Gr8EABAgQIAAAQIECBAgQIAAAQIECBAgQIAAAQIECBAgQIAAAQIECBAgUCMBgZ8aFcNQCBAgQIAAAQIECPQjIPDTj55rBX6sAQIECBAgQIAAAQIECBAgQIAAAQIECBAgQIAAAQIECBAgQIAAAQIECNRHQOCnPrUwEgIECBAgQIAAAQJ9CQj89MXX+IsFfhq/BAAQIECAAAECBAgQIECAAAECBAgQIECAAAECBAgQIECAAAECBAgQIFAjAYGfGhXDUAgQIECAAAECBAj0IyDw04+eawV+rAECBAgQIECAAAECBAgQIECAAAECBAgQIECAAAECBAgQIECAAAECBAjUR0Dgpz61MBICBAgQIECAAAECfQkI/PTF1/iLBX4avwQAECBAgAABAgQIECBAgAABAgQIECBAgAABAgQIECBAgAABAgQIECBQIwGBnxoVw1AIECBAgAABAgQI9CMg8NOPnmsFfqwBAkilo88AACAASURBVAQIECBAgAABAgQIECBAgAABAgQIECBAgAABAgQIECBAgAABAgQI1EdA4Kc+tTASAgQIECBAgAABAn0JCPz0xdf4iwV+Gr8EABAgQIAAAQIECBAgQIAAAQIECBAgQIAAAQIECBAgQIAAAQIECBAgUCMBgZ8aFcNQCBAgQIAAAQIECPQjIPDTj55rBX6sAQIECBAgQIAAAQIECBAgQIAAAQIECBAgQIAAAQIECBAgQIAAAQIECNRHQOCnPrUwEgIECBAgQIAAAQJ9CQj89MXX+IsFfhq/BAAQIECAAAECBAgQIECAAAECBAgQIECAAAECBAgQIECAAAECBAgQIFAjAYGfGhXDUAgQIECAAAECBAj0IyDw04+eawV+rAECBAgQIECAAAECBAgQIECAAAECBAgQIECAAAECBAgQIECAAAECBAjUR0Dgpz61MBICBAgQIECAAAECfQkI/PTF1/iLBX4avwQAECBAgAABAgQIECBAgAABAgQIECBAgAABAgQIECBAgAABAgQIECBQIwGBnxoVw1AIECBAgAABAgQI9CMg8NOPnmsFfqwBAgQIECBAgAABAgQIECBAgAABAgQIECBAgAABAgQIECBAgAABAgQI1EdA4Kc+tTASAgQIECBAgAABAn0JCPz0xdf4iwV+Gr8EABAgQIAAAQIECBAgQIAAAQIECBAgQIAAAQIECBAgQIAAAQIECBAgUCMBgZ8aFcNQCBAgQIAAAQIECPQjIPDTj55rBX6sAQIECBAgQIAAAQIECBAgQIAAAQIECBAgQIAAAQIECBAgQIAAAQIECNRHQOCnPrUwEgIECBAgQIAAAQJ9CQj89MXX+IsFfhq/BAAQIECAAAECBAgQIECAAAECBAgQIECAAAECBAgQIECAAAECBAgQIFAjAYGfGhXDUAgQIECAAAECBAj0IyDw04+eawV+rAECBAgQIECAAAECBAgQIECAAAECBAgQIECAAAECBAj8n/bt2IhhIAaCWP9dO3aqS/aHKOA1FMh0CR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oKf0DKMQoAAAQIECBAgQGAREPwset4KftwAAQIECBAgQIAAAQIECBAgQIAAAQIECBAgQIAAAQIECBAgQIAAAQIEOgKCn84uTEKAAAECBAgQIEBgEhD8THznHwt+zp8AAAIECBAgQIAAAQIECBAgQIAAAQIECBAgQIAAAQIECBAgQIAAAQIEQgKCn9AyjEKAAAECBAgQIEBgERD8LHreCn7cAAECBAgQIECAAAECBAgQIECAAAECBAgQIECAAAECBAgQIECAAAECBDoCgp/OLkxCgAABAgQIECBAYBIQ/Ex85x8Lfs6fAAACBAgQIECAAAECBAgQIECAAAECBAgQIECAAAECBAgQIECAAAECBEICgp/QMoxCgAABAgQIECBAYBEQ/Cx63gp+3AABAgQIECBAgAABAgQIECBAgAABAgQIECBAgAABAgQIECBAgAABAgQ6AoKfzi5MQoAAAQIECBAgQGASEPxMfOcfC37OnwAAAgQIECBAgAABAgQIECBAgAABAgQIECBAgAABAgQIECBAgAABAgRCAn/BT2guoxAgQIAAAQIECBAgsAtoOHbDM19wLGdW7UcJECBAgAABAgQIECBAgAABAgQIECBAgAABAgQIECBAgAABAgQIEHhAQPDzwJKMSIAAAQIECBAgQOCjgIbjI9zFZ47l4tb9MwECBAgQIECAAAECBAgQIECAAAECBAgQIECAAAECBAgQIECAAAEC4TQl6wAACgtJREFUVQHBT3Uz5iJAgAABAgQIECCwC2g4dsMzX3AsZ1btRwkQIECAAAECBAgQIECAAAECBAgQIECAAAECBAgQIECAAAECBAgQeEBA8PPAkoxIgAABAgQIECBA4KOAhuMj3MVnjuXi1v0zAQIECBAgQIAAAQIECBAgQIAAAQIECBAgQIAAAQIECBAgQIAAAQIECBAgQIAAAQIECBAgQIBAVkDwk12NwQgQIECAAAECBAgQIECAAAECBAgQIECAAAECBAgQIECAAAECBAgQIECAAAECBAgQIECAAAECBC4KCH4ubt0/EyBAgAABAgQIECBAgAABAgQIECBAgAABAgQIECBAgAABAgQIECBAgAABAgQIECBAgAABAgQIZAUEP9nVGIwAAQIECBAgQIAAAQIECBAgQIAAAQIECBAgQIAAAQIECBAgQIAAAQIECBAgQIAAAQIECBAgQOCigODn4tb9MwECBAgQIECAAAECBAgQIECAAAECBAgQIECAAAECBAgQIECAAAECBAgQIECAAAECBAgQIECAQFZA8JNdjcEIECBAgAABAgQIECBAgAABAgQIECBAgAABAgQIECBAgAABAgQIECBAgAABAgQIECBAgAABAgQuCgh+Lm7dPxMgQIAAAQIECBAgQIAAAQIECBAgQIAAAQIECBAgQIAAAQIECBAgQIAAAQIECBAgQIAAAQIECGQFBD/Z1RiMAAECBAgQIECAAAECBAgQIECAAAECBAgQIECAAAECBAgQIECAAAECBAgQIECAAAECBAgQIEDgooDg5+LW/TMBAgQIECBAgAABAgQIECBAgAABAgQIECBAgAABAgQIECBAgAABAgQIECBAgAABAgQIECBAgEBWQPCTXY3BCBAgQIAAAQIECBAgQIAAAQIECBAgQIAAAQIECBAgQIAAAQIECBAgQIAAAQIECBAgQIAAAQIELgoIfi5u3T8TIECAAAECBAgQIECAAAECBAgQIECAAAECBAgQIECAAAECBAgQIECAAAECBAgQIECAAAECBAhkBQQ/2dUYjAABAgQIECBAgAABAgQIECBAgAABAgQIECBAgAABAgQIECBAgAABAgQIECBAgAABAgQIECBA4KKA4Ofi1v0zAQIECBAgQIAAAQIECBAgQIAAAQIECBAgQIAAAQIECBAgQIAAAQIECBAgQIAAAQIECBAgQIBAVkDwk12NwQgQIECAAAECBAgQIECAAAECBAgQIECAAAECBAgQIECAAAECBAgQIECAAAECBAgQIECAAAECBC4KCH4ubt0/EyBAgAABAgQIECBAgAABAgQIECBAgAABAgQIECBAgAABAgQIECBAgAABAgQIECBAgAABAgQIZAUEP9nVGIwAAQIECBAgQIAAAQIECBAgQIAAAQIECBAgQIAAAQIECBAgQIAAAQIECBAgQIAAAQIECBAgQOCigODn4tb9MwECBAgQIECAAAECBAgQIECAAAECBAgQIECAAAECBAgQIECAAAECBAgQIECAAAECBAgQIECAQFZA8JNdjcEIECBAgAABAgQIECBAgAABAgQIECBAgAABAgQIECBAgAABAgQIECBAgAABAgQIECBAgAABAgQuCgh+Lm7dPxMgQIAAAQIECBAgQIAAAQIECBAgQIAAAQIECBAgQIAAAQIECBAgQIAAAQIECBAgQIAAAQIECGQFBD/Z1RiMAAECBAgQIECAAAECBAgQIECAAAECBAgQIECAAAECBAgQIECAAAECBAgQIECAAAECBAgQIEDgooDg5+LW/TMBAgQIECBAgAABAgQIECBAgAABAgQIECBAgAABAgQIECBAgAABAgQIECBAgAABAgQIECBAgEBWQPCTXY3BCBAgQIAAAQIECBAgQIAAAQIECBAgQIAAAQIECBAgQIAAAQIECBAgQIAAAQIECBAgQIAAAQIELgoIfi5u3T8TIECAAAECBAgQIECAAAECBAgQIECAAAECBAgQIECAAAECBAgQIECAAAECBAgQIECAAAECBAhkBQQ/2dUYjAABAgQIECBAgAABAgQIECBAgAABAgQIECBAgAABAgQIECBAgAABAgQIECBAgAABAgQIECBA4KKA4Ofi1v0zAQIECBAgQIAAAQIECBAgQIAAAQIECBAgQIAAAQIECBAgQIAAAQIECBAgQIAAAQIECBAgQIBAVkDwk12NwQgQIECAAAECBAgQIECAAAECBAgQIECAAAECBAgQIECAAAECBAgQIECAAAECBAgQIECAAAECBC4KCH4ubt0/EyBAgAABAgQIECBAgAABAgQIECBAgAABAgQIECBAgAABAgQIECBAgAABAgQIECBAgAABAgQIZAUEP9nVGIwAAQIECBAgQIAAAQIECBAgQIAAAQIECBAgQIAAAQIECBAgQIAAAQIECBAgQIAAAQIECBAgQOCigODn4tb9MwECBAgQIECAAAECBAgQIECAAAECBAgQIECAAAECBAgQIECAAAECBAgQIECAAAECBAgQIECAQFZA8JNdjcEIECBAgAABAgQIECBAgAABAgQIECBAgAABAgQIECBAgAABAgQIECBAgAABAgQIECBAgAABAgQuCgh+Lm7dPxMgQIAAAQIECBAgQIAAAQIECBAgQIAAAQIECBAgQIAAAQIECBAgQIAAAQIECBAgQIAAAQIECGQFBD/Z1RiMAAECBAgQIECAAAECBAgQIECAAAECBAgQIECAAAECBAgQIECAAAECBAgQIECAAAECBAgQIEDgooDg5+LW/TMBAgQIECBAgAABAgQIECBAgAABAgQIECBAgAABAgQIECBAgAABAgQIECBAgAABAgQIECBAgEBWQPCTXY3BCBAgQIAAAQIECBAgQIAAAQIECBAgQIAAAQIECBAgQIAAAQIECBAgQIAAAQIECBAgQIAAAQIELgoIfi5u3T8TIECAAAECBAgQIECAAAECBAgQIECAAAECBAgQIECAAAECBAgQIECAAAECBAgQIECAAAECBAhkBQQ/2dUYjAABAgQIECBAgAABAgQIECBAgAABAgQIECBAgAABAgQIECBAgAABAgQIECBAgAABAgQIECBA4KKA4Ofi1v0zAQIECBAgQIAAAQIECBAgQIAAAQIECBAgQIAAAQIECBAgQIAAAQIECBAgQIAAAQIECBAgQIBAVkDwk12NwQgQIECAAAECBAgQIECAAAECBAgQIECAAAECBAgQIECAAAECBAgQIECAAAECBAgQIECAAAECBC4KCH4ubt0/EyBAgAABAgQIECBAgAABAgQIECBAgAABAgQIECBAgAABAgQIECBAgAABAgQIECBAgAABAgQIZAUEP9nVGIwAAQIECBAgQIAAAQIECBAgQIAAAQIECBAgQIAAAQIECBAgQIAAAQIECBAgQIAAAQIECBAgQOCiwA+a1ljreaP5DwAAAABJRU5ErkJggg=="/>
          <p:cNvSpPr>
            <a:spLocks noChangeAspect="1" noChangeArrowheads="1"/>
          </p:cNvSpPr>
          <p:nvPr/>
        </p:nvSpPr>
        <p:spPr bwMode="auto">
          <a:xfrm>
            <a:off x="155576" y="-2879724"/>
            <a:ext cx="2874704" cy="2182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TextBox 11"/>
          <p:cNvSpPr txBox="1"/>
          <p:nvPr/>
        </p:nvSpPr>
        <p:spPr>
          <a:xfrm>
            <a:off x="0" y="1031010"/>
            <a:ext cx="11816080" cy="830997"/>
          </a:xfrm>
          <a:prstGeom prst="rect">
            <a:avLst/>
          </a:prstGeom>
          <a:solidFill>
            <a:schemeClr val="bg1"/>
          </a:solidFill>
        </p:spPr>
        <p:txBody>
          <a:bodyPr wrap="square" rtlCol="0">
            <a:spAutoFit/>
          </a:bodyPr>
          <a:lstStyle/>
          <a:p>
            <a:endParaRPr lang="en-US" sz="2400" dirty="0"/>
          </a:p>
          <a:p>
            <a:endParaRPr lang="en-US" sz="2400" dirty="0"/>
          </a:p>
        </p:txBody>
      </p:sp>
      <p:sp>
        <p:nvSpPr>
          <p:cNvPr id="10" name="TextBox 9"/>
          <p:cNvSpPr txBox="1"/>
          <p:nvPr/>
        </p:nvSpPr>
        <p:spPr>
          <a:xfrm>
            <a:off x="155576" y="1249377"/>
            <a:ext cx="11785945" cy="5291192"/>
          </a:xfrm>
          <a:prstGeom prst="rect">
            <a:avLst/>
          </a:prstGeom>
          <a:solidFill>
            <a:schemeClr val="bg1"/>
          </a:solidFill>
        </p:spPr>
        <p:txBody>
          <a:bodyPr wrap="square" rtlCol="0">
            <a:spAutoFit/>
          </a:bodyPr>
          <a:lstStyle/>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EXISTING SYSTEM</a:t>
            </a:r>
            <a:endParaRPr lang="en-US" sz="2400" b="1" dirty="0">
              <a:solidFill>
                <a:schemeClr val="bg1"/>
              </a:solidFill>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pPr algn="just">
              <a:spcAft>
                <a:spcPts val="1875"/>
              </a:spcAft>
            </a:pPr>
            <a:r>
              <a:rPr lang="en-US" sz="2500" dirty="0">
                <a:solidFill>
                  <a:srgbClr val="000000"/>
                </a:solidFill>
                <a:effectLst/>
                <a:latin typeface="Times New Roman" panose="02020603050405020304" pitchFamily="18" charset="0"/>
                <a:ea typeface="Calibri" panose="020F0502020204030204" pitchFamily="34" charset="0"/>
              </a:rPr>
              <a:t>	In the existing system, the approach to tackling DDoS attacks involves a specific flow and relies on a set of techniques for model development. However, it has become evident that this approach encounters limitations, particularly in terms of memory utilization and the accuracy of results. To enhance the effectiveness of this system, incorporating machine learning methods, specifically </a:t>
            </a:r>
            <a:r>
              <a:rPr lang="en-US" sz="2500" dirty="0" err="1">
                <a:solidFill>
                  <a:srgbClr val="000000"/>
                </a:solidFill>
                <a:effectLst/>
                <a:latin typeface="Times New Roman" panose="02020603050405020304" pitchFamily="18" charset="0"/>
                <a:ea typeface="Calibri" panose="020F0502020204030204" pitchFamily="34" charset="0"/>
              </a:rPr>
              <a:t>DecisionTreeClassifier</a:t>
            </a:r>
            <a:r>
              <a:rPr lang="en-US" sz="2500" dirty="0">
                <a:solidFill>
                  <a:srgbClr val="000000"/>
                </a:solidFill>
                <a:effectLst/>
                <a:latin typeface="Times New Roman" panose="02020603050405020304" pitchFamily="18" charset="0"/>
                <a:ea typeface="Calibri" panose="020F0502020204030204" pitchFamily="34" charset="0"/>
              </a:rPr>
              <a:t> and </a:t>
            </a:r>
            <a:r>
              <a:rPr lang="en-US" sz="2500" dirty="0" err="1">
                <a:solidFill>
                  <a:srgbClr val="000000"/>
                </a:solidFill>
                <a:effectLst/>
                <a:latin typeface="Times New Roman" panose="02020603050405020304" pitchFamily="18" charset="0"/>
                <a:ea typeface="Calibri" panose="020F0502020204030204" pitchFamily="34" charset="0"/>
              </a:rPr>
              <a:t>GradientBoostingClassifier</a:t>
            </a:r>
            <a:r>
              <a:rPr lang="en-US" sz="2500" dirty="0">
                <a:solidFill>
                  <a:srgbClr val="000000"/>
                </a:solidFill>
                <a:effectLst/>
                <a:latin typeface="Times New Roman" panose="02020603050405020304" pitchFamily="18" charset="0"/>
                <a:ea typeface="Calibri" panose="020F0502020204030204" pitchFamily="34" charset="0"/>
              </a:rPr>
              <a:t>, offers several advantages over traditional techniques.</a:t>
            </a:r>
            <a:r>
              <a:rPr lang="en-US" sz="2500" b="1" dirty="0">
                <a:solidFill>
                  <a:srgbClr val="000000"/>
                </a:solidFill>
                <a:effectLst/>
                <a:latin typeface="Times New Roman" panose="02020603050405020304" pitchFamily="18" charset="0"/>
                <a:ea typeface="Calibri" panose="020F0502020204030204" pitchFamily="34" charset="0"/>
              </a:rPr>
              <a:t> </a:t>
            </a:r>
            <a:endParaRPr lang="en-US" sz="2500" dirty="0">
              <a:latin typeface="Times New Roman" panose="02020603050405020304" pitchFamily="18" charset="0"/>
              <a:cs typeface="Times New Roman" panose="02020603050405020304" pitchFamily="18" charset="0"/>
            </a:endParaRPr>
          </a:p>
          <a:p>
            <a:r>
              <a:rPr lang="en-US" sz="2500" b="1" dirty="0">
                <a:latin typeface="Times New Roman" panose="02020603050405020304" pitchFamily="18" charset="0"/>
                <a:cs typeface="Times New Roman" panose="02020603050405020304" pitchFamily="18" charset="0"/>
              </a:rPr>
              <a:t>Disadvantages: </a:t>
            </a:r>
          </a:p>
          <a:p>
            <a:pPr marL="342900" indent="-342900">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Data Imbalance</a:t>
            </a:r>
          </a:p>
          <a:p>
            <a:pPr marL="342900" indent="-342900">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Overfitting</a:t>
            </a:r>
          </a:p>
          <a:p>
            <a:endParaRPr lang="en-IN" sz="2500" dirty="0">
              <a:latin typeface="Times New Roman" panose="02020603050405020304" pitchFamily="18" charset="0"/>
              <a:cs typeface="Times New Roman" panose="02020603050405020304" pitchFamily="18" charset="0"/>
            </a:endParaRPr>
          </a:p>
        </p:txBody>
      </p:sp>
      <p:sp>
        <p:nvSpPr>
          <p:cNvPr id="11" name="Rectangle 10"/>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3328975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p:nvPr>
        </p:nvSpPr>
        <p:spPr>
          <a:xfrm>
            <a:off x="164054" y="947520"/>
            <a:ext cx="11418346" cy="5438040"/>
          </a:xfrm>
          <a:prstGeom prst="rect">
            <a:avLst/>
          </a:prstGeom>
          <a:solidFill>
            <a:srgbClr val="FFFFFF"/>
          </a:solidFill>
          <a:ln w="12600">
            <a:solidFill>
              <a:srgbClr val="FFFFFF"/>
            </a:solidFill>
            <a:miter/>
          </a:ln>
        </p:spPr>
        <p:txBody>
          <a:bodyPr anchor="t">
            <a:normAutofit/>
          </a:bodyPr>
          <a:lstStyle/>
          <a:p>
            <a:pPr algn="just">
              <a:spcBef>
                <a:spcPts val="1001"/>
              </a:spcBef>
              <a:buClr>
                <a:srgbClr val="000000"/>
              </a:buClr>
            </a:pPr>
            <a:endParaRPr lang="en-US" sz="3000" dirty="0">
              <a:latin typeface="Times New Roman" panose="02020603050405020304" pitchFamily="18" charset="0"/>
              <a:cs typeface="Times New Roman" panose="02020603050405020304" pitchFamily="18" charset="0"/>
            </a:endParaRPr>
          </a:p>
          <a:p>
            <a:pPr algn="just">
              <a:lnSpc>
                <a:spcPct val="100000"/>
              </a:lnSpc>
            </a:pPr>
            <a:r>
              <a:rPr lang="en-US" dirty="0">
                <a:solidFill>
                  <a:srgbClr val="000000"/>
                </a:solidFill>
                <a:effectLst/>
                <a:latin typeface="Times New Roman" panose="02020603050405020304" pitchFamily="18" charset="0"/>
                <a:ea typeface="Calibri" panose="020F0502020204030204" pitchFamily="34" charset="0"/>
              </a:rPr>
              <a:t>We propose an innovative application that can be considered a highly useful system, as it addresses the limitations commonly encountered with traditional and other existing methods for DDoS attack detection. The primary objective of this study is to develop a fast and reliable method that accurately detects the effects of Distributed Denial of Service (DDoS) attacks. In designing this system, we have leveraged the capabilities of a powerful algorithm in a Python-based environment, which includes the integration of Long Short-Term Memory (LSTM) neural networks. </a:t>
            </a:r>
            <a:endParaRPr lang="en-US" dirty="0" smtClean="0">
              <a:solidFill>
                <a:srgbClr val="000000"/>
              </a:solidFill>
              <a:effectLst/>
              <a:latin typeface="Times New Roman" panose="02020603050405020304" pitchFamily="18" charset="0"/>
              <a:ea typeface="Calibri" panose="020F0502020204030204" pitchFamily="34" charset="0"/>
            </a:endParaRPr>
          </a:p>
          <a:p>
            <a:pPr marL="0" indent="0" algn="just">
              <a:spcBef>
                <a:spcPts val="1001"/>
              </a:spcBef>
              <a:buClr>
                <a:srgbClr val="000000"/>
              </a:buClr>
              <a:buNone/>
            </a:pPr>
            <a:endParaRPr lang="en-GB" spc="-1" dirty="0">
              <a:solidFill>
                <a:srgbClr val="000000"/>
              </a:solidFill>
              <a:latin typeface="Times New Roman" panose="02020603050405020304" pitchFamily="18" charset="0"/>
              <a:cs typeface="Times New Roman" panose="02020603050405020304" pitchFamily="18" charset="0"/>
            </a:endParaRPr>
          </a:p>
          <a:p>
            <a:pPr algn="just">
              <a:spcBef>
                <a:spcPts val="1001"/>
              </a:spcBef>
              <a:buClr>
                <a:srgbClr val="000000"/>
              </a:buClr>
            </a:pPr>
            <a:endParaRPr lang="en-GB" spc="-1" dirty="0">
              <a:solidFill>
                <a:srgbClr val="000000"/>
              </a:solidFill>
              <a:latin typeface="Times New Roman" panose="02020603050405020304" pitchFamily="18" charset="0"/>
              <a:cs typeface="Times New Roman" panose="02020603050405020304" pitchFamily="18" charset="0"/>
            </a:endParaRPr>
          </a:p>
          <a:p>
            <a:pPr algn="just">
              <a:spcBef>
                <a:spcPts val="1001"/>
              </a:spcBef>
              <a:buClr>
                <a:srgbClr val="000000"/>
              </a:buClr>
            </a:pPr>
            <a:endParaRPr lang="en-GB" spc="-1" dirty="0">
              <a:solidFill>
                <a:srgbClr val="000000"/>
              </a:solidFill>
              <a:latin typeface="Times New Roman" panose="02020603050405020304" pitchFamily="18" charset="0"/>
              <a:cs typeface="Times New Roman" panose="02020603050405020304" pitchFamily="18" charset="0"/>
            </a:endParaRPr>
          </a:p>
          <a:p>
            <a:pPr algn="just">
              <a:spcBef>
                <a:spcPts val="1001"/>
              </a:spcBef>
              <a:buClr>
                <a:srgbClr val="000000"/>
              </a:buClr>
            </a:pPr>
            <a:endParaRPr lang="en-GB" spc="-1" dirty="0">
              <a:solidFill>
                <a:srgbClr val="000000"/>
              </a:solidFill>
              <a:latin typeface="Times New Roman" panose="02020603050405020304" pitchFamily="18" charset="0"/>
              <a:cs typeface="Times New Roman" panose="02020603050405020304" pitchFamily="18" charset="0"/>
            </a:endParaRPr>
          </a:p>
          <a:p>
            <a:pPr algn="just">
              <a:spcBef>
                <a:spcPts val="1001"/>
              </a:spcBef>
              <a:buClr>
                <a:srgbClr val="000000"/>
              </a:buClr>
            </a:pPr>
            <a:endParaRPr lang="en-GB" spc="-1" dirty="0">
              <a:solidFill>
                <a:srgbClr val="000000"/>
              </a:solidFill>
              <a:latin typeface="Times New Roman" panose="02020603050405020304" pitchFamily="18" charset="0"/>
              <a:cs typeface="Times New Roman" panose="02020603050405020304" pitchFamily="18" charset="0"/>
            </a:endParaRPr>
          </a:p>
        </p:txBody>
      </p:sp>
      <p:sp>
        <p:nvSpPr>
          <p:cNvPr id="110" name="PlaceHolder 2"/>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Proposed System</a:t>
            </a:r>
            <a:endParaRPr lang="en-US" sz="4400" b="0" strike="noStrike" spc="-1">
              <a:solidFill>
                <a:srgbClr val="000000"/>
              </a:solidFill>
              <a:latin typeface="Calibri"/>
            </a:endParaRPr>
          </a:p>
        </p:txBody>
      </p:sp>
      <p:sp>
        <p:nvSpPr>
          <p:cNvPr id="5" name="Rectangle 4"/>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
        <p:nvSpPr>
          <p:cNvPr id="6" name="Rectangle 5"/>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2920"/>
            <a:ext cx="12191760" cy="714600"/>
          </a:xfrm>
        </p:spPr>
        <p:txBody>
          <a:bodyPr/>
          <a:lstStyle/>
          <a:p>
            <a:endParaRPr lang="en-IN"/>
          </a:p>
        </p:txBody>
      </p:sp>
      <p:sp>
        <p:nvSpPr>
          <p:cNvPr id="4" name="PlaceHolder 2"/>
          <p:cNvSpPr txBox="1">
            <a:spLocks/>
          </p:cNvSpPr>
          <p:nvPr/>
        </p:nvSpPr>
        <p:spPr>
          <a:xfrm>
            <a:off x="-702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a:solidFill>
                  <a:srgbClr val="FFFFFF"/>
                </a:solidFill>
                <a:latin typeface="Times New Roman"/>
              </a:rPr>
              <a:t>Proposed System</a:t>
            </a:r>
            <a:endParaRPr lang="en-US" spc="-1">
              <a:solidFill>
                <a:srgbClr val="000000"/>
              </a:solidFill>
              <a:latin typeface="Calibri"/>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
        <p:nvSpPr>
          <p:cNvPr id="7" name="Rectangle 6"/>
          <p:cNvSpPr/>
          <p:nvPr/>
        </p:nvSpPr>
        <p:spPr>
          <a:xfrm>
            <a:off x="111760" y="1330960"/>
            <a:ext cx="11694160" cy="4154984"/>
          </a:xfrm>
          <a:prstGeom prst="rect">
            <a:avLst/>
          </a:prstGeom>
        </p:spPr>
        <p:txBody>
          <a:bodyPr wrap="square">
            <a:spAutoFit/>
          </a:bodyPr>
          <a:lstStyle/>
          <a:p>
            <a:pPr algn="just"/>
            <a:r>
              <a:rPr lang="en-IN" sz="2400" b="1" dirty="0">
                <a:latin typeface="Times New Roman" panose="02020603050405020304" pitchFamily="18" charset="0"/>
                <a:cs typeface="Times New Roman" panose="02020603050405020304" pitchFamily="18" charset="0"/>
              </a:rPr>
              <a:t>Advantages of the Proposed System:</a:t>
            </a:r>
          </a:p>
          <a:p>
            <a:pPr algn="just"/>
            <a:endParaRPr lang="en-IN" sz="2400" b="1" dirty="0">
              <a:latin typeface="Times New Roman" panose="02020603050405020304" pitchFamily="18" charset="0"/>
              <a:cs typeface="Times New Roman" panose="02020603050405020304" pitchFamily="18" charset="0"/>
            </a:endParaRPr>
          </a:p>
          <a:p>
            <a:pPr algn="just"/>
            <a:r>
              <a:rPr lang="en-US" sz="2400" b="1" dirty="0">
                <a:effectLst/>
                <a:latin typeface="Times New Roman" panose="02020603050405020304" pitchFamily="18" charset="0"/>
                <a:ea typeface="Calibri" panose="020F0502020204030204" pitchFamily="34" charset="0"/>
              </a:rPr>
              <a:t>1. Early Threat Detection:</a:t>
            </a:r>
            <a:r>
              <a:rPr lang="en-US" sz="2400" dirty="0">
                <a:effectLst/>
                <a:latin typeface="Times New Roman" panose="02020603050405020304" pitchFamily="18" charset="0"/>
                <a:ea typeface="Calibri" panose="020F0502020204030204" pitchFamily="34" charset="0"/>
              </a:rPr>
              <a:t> Deep learning models can analyze network traffic patterns and anomalies in real-time, enabling early detection of potential DDoS attacks. This allows for timely mitigation before the attack disrupts services.</a:t>
            </a:r>
            <a:endParaRPr lang="en-IN" sz="2400" dirty="0">
              <a:effectLst/>
              <a:latin typeface="Times New Roman" panose="02020603050405020304" pitchFamily="18" charset="0"/>
              <a:ea typeface="Times New Roman" panose="02020603050405020304" pitchFamily="18" charset="0"/>
            </a:endParaRPr>
          </a:p>
          <a:p>
            <a:pPr algn="just"/>
            <a:r>
              <a:rPr lang="en-US" sz="2400" b="1" dirty="0">
                <a:effectLst/>
                <a:latin typeface="Times New Roman" panose="02020603050405020304" pitchFamily="18" charset="0"/>
                <a:ea typeface="Calibri" panose="020F0502020204030204" pitchFamily="34" charset="0"/>
              </a:rPr>
              <a:t>2. Improved Accuracy:</a:t>
            </a:r>
            <a:r>
              <a:rPr lang="en-US" sz="2400" dirty="0">
                <a:effectLst/>
                <a:latin typeface="Times New Roman" panose="02020603050405020304" pitchFamily="18" charset="0"/>
                <a:ea typeface="Calibri" panose="020F0502020204030204" pitchFamily="34" charset="0"/>
              </a:rPr>
              <a:t> Deep learning algorithms can learn and adapt to evolving attack strategies, making them more accurate in distinguishing between legitimate and malicious traffic. This reduces false positives and minimizes the chances of blocking legitimate users.</a:t>
            </a:r>
            <a:endParaRPr lang="en-IN" sz="2400" dirty="0">
              <a:effectLst/>
              <a:latin typeface="Times New Roman" panose="02020603050405020304" pitchFamily="18" charset="0"/>
              <a:ea typeface="Times New Roman" panose="02020603050405020304" pitchFamily="18" charset="0"/>
            </a:endParaRPr>
          </a:p>
          <a:p>
            <a:pPr algn="just"/>
            <a:r>
              <a:rPr lang="en-US" sz="2400" b="1" dirty="0">
                <a:effectLst/>
                <a:latin typeface="Times New Roman" panose="02020603050405020304" pitchFamily="18" charset="0"/>
                <a:ea typeface="Calibri" panose="020F0502020204030204" pitchFamily="34" charset="0"/>
              </a:rPr>
              <a:t>3. Behavior-Based Detection:</a:t>
            </a:r>
            <a:r>
              <a:rPr lang="en-US" sz="2400" dirty="0">
                <a:effectLst/>
                <a:latin typeface="Times New Roman" panose="02020603050405020304" pitchFamily="18" charset="0"/>
                <a:ea typeface="Calibri" panose="020F0502020204030204" pitchFamily="34" charset="0"/>
              </a:rPr>
              <a:t> Deep learning models can analyze the behavior of incoming traffic, looking for patterns associated with DDoS attacks, rather than relying on static rules. This makes them more adaptive and effective in identifying novel attack vectors.</a:t>
            </a:r>
            <a:endParaRPr lang="en-IN" sz="2400" dirty="0">
              <a:effectLst/>
              <a:latin typeface="Times New Roman" panose="02020603050405020304" pitchFamily="18" charset="0"/>
              <a:ea typeface="Times New Roman" panose="02020603050405020304" pitchFamily="18" charset="0"/>
            </a:endParaRPr>
          </a:p>
        </p:txBody>
      </p:sp>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1550745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2920"/>
            <a:ext cx="12191760" cy="714600"/>
          </a:xfrm>
        </p:spPr>
        <p:txBody>
          <a:bodyPr/>
          <a:lstStyle/>
          <a:p>
            <a:endParaRPr lang="en-IN"/>
          </a:p>
        </p:txBody>
      </p:sp>
      <p:sp>
        <p:nvSpPr>
          <p:cNvPr id="5" name="PlaceHolder 2"/>
          <p:cNvSpPr txBox="1">
            <a:spLocks/>
          </p:cNvSpPr>
          <p:nvPr/>
        </p:nvSpPr>
        <p:spPr>
          <a:xfrm>
            <a:off x="-702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Planning Objectives</a:t>
            </a:r>
            <a:endParaRPr lang="en-US" spc="-1" dirty="0">
              <a:solidFill>
                <a:srgbClr val="000000"/>
              </a:solidFill>
              <a:latin typeface="Calibri"/>
            </a:endParaRPr>
          </a:p>
        </p:txBody>
      </p:sp>
      <p:sp>
        <p:nvSpPr>
          <p:cNvPr id="8" name="Rectangle 7"/>
          <p:cNvSpPr/>
          <p:nvPr/>
        </p:nvSpPr>
        <p:spPr>
          <a:xfrm>
            <a:off x="0" y="949400"/>
            <a:ext cx="11694160" cy="5301451"/>
          </a:xfrm>
          <a:prstGeom prst="rect">
            <a:avLst/>
          </a:prstGeom>
        </p:spPr>
        <p:txBody>
          <a:bodyPr wrap="square">
            <a:spAutoFit/>
          </a:bodyPr>
          <a:lstStyle/>
          <a:p>
            <a:pPr algn="just"/>
            <a:r>
              <a:rPr lang="en-IN" sz="2400" b="1" dirty="0">
                <a:latin typeface="Times New Roman" panose="02020603050405020304" pitchFamily="18" charset="0"/>
                <a:cs typeface="Times New Roman" panose="02020603050405020304" pitchFamily="18" charset="0"/>
              </a:rPr>
              <a:t>Objectives of Planning:</a:t>
            </a:r>
          </a:p>
          <a:p>
            <a:pPr algn="just"/>
            <a:endParaRPr lang="en-IN" sz="2400" b="1" dirty="0">
              <a:latin typeface="Times New Roman" panose="02020603050405020304" pitchFamily="18" charset="0"/>
              <a:cs typeface="Times New Roman" panose="02020603050405020304" pitchFamily="18" charset="0"/>
            </a:endParaRPr>
          </a:p>
          <a:p>
            <a:pPr marL="201930" indent="-175895">
              <a:spcBef>
                <a:spcPts val="100"/>
              </a:spcBef>
              <a:buFont typeface="Arial MT"/>
              <a:buChar char="•"/>
              <a:tabLst>
                <a:tab pos="202565" algn="l"/>
              </a:tabLst>
            </a:pPr>
            <a:r>
              <a:rPr lang="en-US" sz="2400" b="1" spc="-5" dirty="0">
                <a:latin typeface="Times New Roman" panose="02020603050405020304" pitchFamily="18" charset="0"/>
                <a:cs typeface="Times New Roman" panose="02020603050405020304" pitchFamily="18" charset="0"/>
              </a:rPr>
              <a:t>Objective-1: </a:t>
            </a:r>
            <a:r>
              <a:rPr lang="en-US" sz="2400" spc="-5" dirty="0">
                <a:latin typeface="Times New Roman" panose="02020603050405020304" pitchFamily="18" charset="0"/>
                <a:cs typeface="Times New Roman" panose="02020603050405020304" pitchFamily="18" charset="0"/>
              </a:rPr>
              <a:t>To detect the DDoS attacks using the Long short-term memory algorithm.</a:t>
            </a:r>
          </a:p>
          <a:p>
            <a:pPr marL="201930" indent="-175895">
              <a:spcBef>
                <a:spcPts val="100"/>
              </a:spcBef>
              <a:buFont typeface="Arial MT"/>
              <a:buChar char="•"/>
              <a:tabLst>
                <a:tab pos="202565" algn="l"/>
              </a:tabLst>
            </a:pPr>
            <a:endParaRPr lang="en-US" sz="2400" b="1" spc="-5" dirty="0">
              <a:latin typeface="Times New Roman" panose="02020603050405020304" pitchFamily="18" charset="0"/>
              <a:cs typeface="Times New Roman" panose="02020603050405020304" pitchFamily="18" charset="0"/>
            </a:endParaRPr>
          </a:p>
          <a:p>
            <a:pPr marL="201930" indent="-175895">
              <a:spcBef>
                <a:spcPts val="100"/>
              </a:spcBef>
              <a:buFont typeface="Arial MT"/>
              <a:buChar char="•"/>
              <a:tabLst>
                <a:tab pos="202565" algn="l"/>
              </a:tabLst>
            </a:pPr>
            <a:r>
              <a:rPr lang="en-US" sz="2400" b="1" spc="-5" dirty="0">
                <a:latin typeface="Times New Roman" panose="02020603050405020304" pitchFamily="18" charset="0"/>
                <a:cs typeface="Times New Roman" panose="02020603050405020304" pitchFamily="18" charset="0"/>
              </a:rPr>
              <a:t>Objective-2: </a:t>
            </a:r>
            <a:r>
              <a:rPr lang="en-US" sz="2400" spc="-5" dirty="0">
                <a:latin typeface="Times New Roman" panose="02020603050405020304" pitchFamily="18" charset="0"/>
                <a:cs typeface="Times New Roman" panose="02020603050405020304" pitchFamily="18" charset="0"/>
              </a:rPr>
              <a:t>To create a front-end design for the model and compare it with Machine Learning algorithms.</a:t>
            </a: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Cost :</a:t>
            </a:r>
          </a:p>
          <a:p>
            <a:pPr algn="just"/>
            <a:r>
              <a:rPr lang="en-US" sz="2400" dirty="0">
                <a:latin typeface="Times New Roman" panose="02020603050405020304" pitchFamily="18" charset="0"/>
                <a:cs typeface="Times New Roman" panose="02020603050405020304" pitchFamily="18" charset="0"/>
              </a:rPr>
              <a:t>       • Mode = Organic</a:t>
            </a:r>
          </a:p>
          <a:p>
            <a:pPr algn="just"/>
            <a:r>
              <a:rPr lang="en-US" sz="2400" dirty="0">
                <a:latin typeface="Times New Roman" panose="02020603050405020304" pitchFamily="18" charset="0"/>
                <a:cs typeface="Times New Roman" panose="02020603050405020304" pitchFamily="18" charset="0"/>
              </a:rPr>
              <a:t>       • Effort = 16 Person-Month Development</a:t>
            </a:r>
          </a:p>
          <a:p>
            <a:pPr algn="just"/>
            <a:r>
              <a:rPr lang="en-US" sz="2400" dirty="0">
                <a:latin typeface="Times New Roman" panose="02020603050405020304" pitchFamily="18" charset="0"/>
                <a:cs typeface="Times New Roman" panose="02020603050405020304" pitchFamily="18" charset="0"/>
              </a:rPr>
              <a:t>       • Time = 4 Months</a:t>
            </a:r>
          </a:p>
          <a:p>
            <a:pPr algn="just"/>
            <a:r>
              <a:rPr lang="en-US" sz="2400" dirty="0">
                <a:latin typeface="Times New Roman" panose="02020603050405020304" pitchFamily="18" charset="0"/>
                <a:cs typeface="Times New Roman" panose="02020603050405020304" pitchFamily="18" charset="0"/>
              </a:rPr>
              <a:t>       • Average Staff Required = 4 Persons</a:t>
            </a:r>
          </a:p>
          <a:p>
            <a:pPr marL="342900" indent="-342900" algn="just">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a:p>
            <a:pPr algn="just"/>
            <a:endParaRPr lang="en-IN" sz="2400" b="1" dirty="0">
              <a:latin typeface="Times New Roman" panose="02020603050405020304" pitchFamily="18" charset="0"/>
              <a:cs typeface="Times New Roman" panose="02020603050405020304" pitchFamily="18" charset="0"/>
            </a:endParaRPr>
          </a:p>
        </p:txBody>
      </p:sp>
      <p:sp>
        <p:nvSpPr>
          <p:cNvPr id="9" name="Rectangle 8"/>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
        <p:nvSpPr>
          <p:cNvPr id="7" name="Rectangle 6"/>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1932843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2920"/>
            <a:ext cx="12191760" cy="714600"/>
          </a:xfrm>
        </p:spPr>
        <p:txBody>
          <a:bodyPr/>
          <a:lstStyle/>
          <a:p>
            <a:endParaRPr lang="en-IN" dirty="0"/>
          </a:p>
        </p:txBody>
      </p:sp>
      <p:sp>
        <p:nvSpPr>
          <p:cNvPr id="4" name="PlaceHolder 2"/>
          <p:cNvSpPr txBox="1">
            <a:spLocks/>
          </p:cNvSpPr>
          <p:nvPr/>
        </p:nvSpPr>
        <p:spPr>
          <a:xfrm>
            <a:off x="-702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Planning Objectives</a:t>
            </a:r>
            <a:endParaRPr lang="en-US" spc="-1" dirty="0">
              <a:solidFill>
                <a:srgbClr val="000000"/>
              </a:solidFill>
              <a:latin typeface="Calibri"/>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
        <p:nvSpPr>
          <p:cNvPr id="7" name="Rectangle 6"/>
          <p:cNvSpPr/>
          <p:nvPr/>
        </p:nvSpPr>
        <p:spPr>
          <a:xfrm>
            <a:off x="81280" y="947520"/>
            <a:ext cx="11734800" cy="2677656"/>
          </a:xfrm>
          <a:prstGeom prst="rect">
            <a:avLst/>
          </a:prstGeom>
        </p:spPr>
        <p:txBody>
          <a:bodyPr wrap="square">
            <a:spAutoFit/>
          </a:bodyPr>
          <a:lstStyle/>
          <a:p>
            <a:pPr algn="just"/>
            <a:endParaRPr lang="en-IN" sz="24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Time: </a:t>
            </a:r>
            <a:r>
              <a:rPr lang="en-US" sz="2400" dirty="0">
                <a:latin typeface="Times New Roman" panose="02020603050405020304" pitchFamily="18" charset="0"/>
                <a:cs typeface="Times New Roman" panose="02020603050405020304" pitchFamily="18" charset="0"/>
              </a:rPr>
              <a:t>On a whole this project takes about 4 months (16 person-months) of time period for development and testing.</a:t>
            </a:r>
          </a:p>
          <a:p>
            <a:pPr marL="342900" indent="-342900"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a:p>
            <a:pPr algn="just"/>
            <a:endParaRPr lang="en-IN" sz="2400" b="1" dirty="0">
              <a:latin typeface="Times New Roman" panose="02020603050405020304" pitchFamily="18" charset="0"/>
              <a:cs typeface="Times New Roman" panose="02020603050405020304" pitchFamily="18" charset="0"/>
            </a:endParaRPr>
          </a:p>
        </p:txBody>
      </p:sp>
      <p:pic>
        <p:nvPicPr>
          <p:cNvPr id="8" name="Picture 7" descr="C:\Users\Lenovo\AppData\Local\Packages\5319275A.WhatsAppDesktop_cv1g1gvanyjgm\TempState\3F597E2D7A67B6520A585618D23E2D1B\WhatsApp Image 2024-03-09 at 21.49.05_2873c14a.jpg"/>
          <p:cNvPicPr/>
          <p:nvPr/>
        </p:nvPicPr>
        <p:blipFill>
          <a:blip r:embed="rId2">
            <a:extLst>
              <a:ext uri="{28A0092B-C50C-407E-A947-70E740481C1C}">
                <a14:useLocalDpi xmlns:a14="http://schemas.microsoft.com/office/drawing/2010/main" val="0"/>
              </a:ext>
            </a:extLst>
          </a:blip>
          <a:srcRect/>
          <a:stretch>
            <a:fillRect/>
          </a:stretch>
        </p:blipFill>
        <p:spPr bwMode="auto">
          <a:xfrm>
            <a:off x="3073400" y="2480656"/>
            <a:ext cx="5664200" cy="3127664"/>
          </a:xfrm>
          <a:prstGeom prst="rect">
            <a:avLst/>
          </a:prstGeom>
          <a:noFill/>
          <a:ln>
            <a:noFill/>
          </a:ln>
        </p:spPr>
      </p:pic>
      <p:sp>
        <p:nvSpPr>
          <p:cNvPr id="9" name="Rectangle 8"/>
          <p:cNvSpPr/>
          <p:nvPr/>
        </p:nvSpPr>
        <p:spPr>
          <a:xfrm>
            <a:off x="4592320" y="5795190"/>
            <a:ext cx="3839513" cy="369332"/>
          </a:xfrm>
          <a:prstGeom prst="rect">
            <a:avLst/>
          </a:prstGeom>
        </p:spPr>
        <p:txBody>
          <a:bodyPr wrap="none">
            <a:spAutoFit/>
          </a:bodyPr>
          <a:lstStyle/>
          <a:p>
            <a:pPr algn="ctr"/>
            <a:r>
              <a:rPr lang="en-US" altLang="en-US" b="1" dirty="0">
                <a:latin typeface="Times New Roman" panose="02020603050405020304" pitchFamily="18" charset="0"/>
                <a:cs typeface="Times New Roman" panose="02020603050405020304" pitchFamily="18" charset="0"/>
              </a:rPr>
              <a:t>Fig 1: Modeling steps in each module</a:t>
            </a:r>
            <a:endParaRPr lang="en-IN" dirty="0">
              <a:latin typeface="Times New Roman" panose="02020603050405020304" pitchFamily="18" charset="0"/>
              <a:cs typeface="Times New Roman" panose="02020603050405020304" pitchFamily="18" charset="0"/>
            </a:endParaRPr>
          </a:p>
        </p:txBody>
      </p:sp>
      <p:sp>
        <p:nvSpPr>
          <p:cNvPr id="10" name="Rectangle 9"/>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3835073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2920"/>
            <a:ext cx="12191760" cy="714600"/>
          </a:xfrm>
        </p:spPr>
        <p:txBody>
          <a:bodyPr/>
          <a:lstStyle/>
          <a:p>
            <a:endParaRPr lang="en-IN"/>
          </a:p>
        </p:txBody>
      </p:sp>
      <p:sp>
        <p:nvSpPr>
          <p:cNvPr id="4" name="PlaceHolder 2"/>
          <p:cNvSpPr txBox="1">
            <a:spLocks/>
          </p:cNvSpPr>
          <p:nvPr/>
        </p:nvSpPr>
        <p:spPr>
          <a:xfrm>
            <a:off x="-702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Planning Modules</a:t>
            </a:r>
            <a:endParaRPr lang="en-US" spc="-1" dirty="0">
              <a:solidFill>
                <a:srgbClr val="000000"/>
              </a:solidFill>
              <a:latin typeface="Calibri"/>
            </a:endParaRPr>
          </a:p>
        </p:txBody>
      </p:sp>
      <p:sp>
        <p:nvSpPr>
          <p:cNvPr id="5" name="Rectangle 4"/>
          <p:cNvSpPr/>
          <p:nvPr/>
        </p:nvSpPr>
        <p:spPr>
          <a:xfrm>
            <a:off x="0" y="754480"/>
            <a:ext cx="11734800" cy="4154984"/>
          </a:xfrm>
          <a:prstGeom prst="rect">
            <a:avLst/>
          </a:prstGeom>
        </p:spPr>
        <p:txBody>
          <a:bodyPr wrap="square">
            <a:spAutoFit/>
          </a:bodyPr>
          <a:lstStyle/>
          <a:p>
            <a:pPr algn="just"/>
            <a:endParaRPr lang="en-IN"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Modules:</a:t>
            </a:r>
          </a:p>
          <a:p>
            <a:pPr algn="just"/>
            <a:endParaRPr lang="en-US" sz="24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Data Pre-processing</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Building LSTM model</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Comparing LSTM model with Machine Learning models</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Website building for user approach</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a:p>
            <a:pPr algn="just"/>
            <a:endParaRPr lang="en-IN" sz="2400" b="1" dirty="0">
              <a:latin typeface="Times New Roman" panose="02020603050405020304" pitchFamily="18" charset="0"/>
              <a:cs typeface="Times New Roman" panose="02020603050405020304" pitchFamily="18" charset="0"/>
            </a:endParaRPr>
          </a:p>
        </p:txBody>
      </p:sp>
      <p:sp>
        <p:nvSpPr>
          <p:cNvPr id="7" name="Rectangle 6"/>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1631040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2920"/>
            <a:ext cx="12191760" cy="714600"/>
          </a:xfrm>
        </p:spPr>
        <p:txBody>
          <a:bodyPr/>
          <a:lstStyle/>
          <a:p>
            <a:endParaRPr lang="en-IN"/>
          </a:p>
        </p:txBody>
      </p:sp>
      <p:sp>
        <p:nvSpPr>
          <p:cNvPr id="4" name="PlaceHolder 2"/>
          <p:cNvSpPr txBox="1">
            <a:spLocks/>
          </p:cNvSpPr>
          <p:nvPr/>
        </p:nvSpPr>
        <p:spPr>
          <a:xfrm>
            <a:off x="-702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spc="-1" dirty="0">
                <a:solidFill>
                  <a:srgbClr val="FFFFFF"/>
                </a:solidFill>
                <a:latin typeface="Times New Roman"/>
              </a:rPr>
              <a:t>Planning Functional and Non – Functional Requirements </a:t>
            </a:r>
            <a:endParaRPr lang="en-US" sz="4000" spc="-1" dirty="0">
              <a:solidFill>
                <a:srgbClr val="000000"/>
              </a:solidFill>
              <a:latin typeface="Calibri"/>
            </a:endParaRPr>
          </a:p>
        </p:txBody>
      </p:sp>
      <p:sp>
        <p:nvSpPr>
          <p:cNvPr id="5" name="Rectangle 4"/>
          <p:cNvSpPr/>
          <p:nvPr/>
        </p:nvSpPr>
        <p:spPr>
          <a:xfrm>
            <a:off x="81280" y="1120240"/>
            <a:ext cx="11846560" cy="4524315"/>
          </a:xfrm>
          <a:prstGeom prst="rect">
            <a:avLst/>
          </a:prstGeom>
        </p:spPr>
        <p:txBody>
          <a:bodyPr wrap="square">
            <a:spAutoFit/>
          </a:bodyPr>
          <a:lstStyle/>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Functional Requirements: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Give a network address inputs to the system.</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Process and take inputs and classify whether it is attack or not.</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Show the percentage accuracy of LSTM model and ML models.</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Non-Functional Requirements:</a:t>
            </a:r>
          </a:p>
          <a:p>
            <a:pPr marL="342900" indent="-34290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Usability: </a:t>
            </a:r>
            <a:r>
              <a:rPr lang="en-US" sz="2400" dirty="0">
                <a:latin typeface="Times New Roman" panose="02020603050405020304" pitchFamily="18" charset="0"/>
                <a:cs typeface="Times New Roman" panose="02020603050405020304" pitchFamily="18" charset="0"/>
              </a:rPr>
              <a:t>The application is easy to use with very less complexity of interface.</a:t>
            </a:r>
          </a:p>
          <a:p>
            <a:pPr marL="342900" indent="-34290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Availability: </a:t>
            </a:r>
            <a:r>
              <a:rPr lang="en-US" sz="2400" dirty="0">
                <a:latin typeface="Times New Roman" panose="02020603050405020304" pitchFamily="18" charset="0"/>
                <a:cs typeface="Times New Roman" panose="02020603050405020304" pitchFamily="18" charset="0"/>
              </a:rPr>
              <a:t>Available within the device.</a:t>
            </a:r>
          </a:p>
          <a:p>
            <a:pPr marL="342900" indent="-34290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Scalability: </a:t>
            </a:r>
            <a:r>
              <a:rPr lang="en-US" sz="2400" dirty="0">
                <a:latin typeface="Times New Roman" panose="02020603050405020304" pitchFamily="18" charset="0"/>
                <a:cs typeface="Times New Roman" panose="02020603050405020304" pitchFamily="18" charset="0"/>
              </a:rPr>
              <a:t>This model can be trained for other DDoS attacks.</a:t>
            </a:r>
          </a:p>
          <a:p>
            <a:pPr marL="342900" indent="-34290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Performance: </a:t>
            </a:r>
            <a:r>
              <a:rPr lang="en-US" sz="2400" dirty="0">
                <a:latin typeface="Times New Roman" panose="02020603050405020304" pitchFamily="18" charset="0"/>
                <a:cs typeface="Times New Roman" panose="02020603050405020304" pitchFamily="18" charset="0"/>
              </a:rPr>
              <a:t>Performs well with no sort of failures.</a:t>
            </a:r>
          </a:p>
          <a:p>
            <a:pPr algn="just"/>
            <a:endParaRPr lang="en-US" sz="2400" dirty="0">
              <a:latin typeface="Times New Roman" panose="02020603050405020304" pitchFamily="18" charset="0"/>
              <a:cs typeface="Times New Roman" panose="02020603050405020304" pitchFamily="18" charset="0"/>
            </a:endParaRPr>
          </a:p>
        </p:txBody>
      </p:sp>
      <p:sp>
        <p:nvSpPr>
          <p:cNvPr id="7" name="Rectangle 6"/>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2827429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2920"/>
            <a:ext cx="12191760" cy="714600"/>
          </a:xfrm>
        </p:spPr>
        <p:txBody>
          <a:bodyPr/>
          <a:lstStyle/>
          <a:p>
            <a:endParaRPr lang="en-IN"/>
          </a:p>
        </p:txBody>
      </p:sp>
      <p:sp>
        <p:nvSpPr>
          <p:cNvPr id="4" name="PlaceHolder 2"/>
          <p:cNvSpPr txBox="1">
            <a:spLocks/>
          </p:cNvSpPr>
          <p:nvPr/>
        </p:nvSpPr>
        <p:spPr>
          <a:xfrm>
            <a:off x="-702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Planning System Requirements</a:t>
            </a:r>
            <a:endParaRPr lang="en-US" spc="-1" dirty="0">
              <a:solidFill>
                <a:srgbClr val="000000"/>
              </a:solidFill>
              <a:latin typeface="Calibri"/>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
        <p:nvSpPr>
          <p:cNvPr id="7" name="Rectangle 6"/>
          <p:cNvSpPr/>
          <p:nvPr/>
        </p:nvSpPr>
        <p:spPr>
          <a:xfrm>
            <a:off x="221460" y="856080"/>
            <a:ext cx="11734800" cy="3416320"/>
          </a:xfrm>
          <a:prstGeom prst="rect">
            <a:avLst/>
          </a:prstGeom>
        </p:spPr>
        <p:txBody>
          <a:bodyPr wrap="square">
            <a:spAutoFit/>
          </a:bodyPr>
          <a:lstStyle/>
          <a:p>
            <a:pPr algn="just"/>
            <a:endParaRPr lang="en-IN"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Software Requirements: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Visual Studio App</a:t>
            </a:r>
          </a:p>
          <a:p>
            <a:pPr algn="just"/>
            <a:endParaRPr lang="en-US" sz="2400"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Hardware Requirements:</a:t>
            </a:r>
          </a:p>
          <a:p>
            <a:pPr marL="342900" indent="-342900" algn="just">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Processor: </a:t>
            </a:r>
            <a:r>
              <a:rPr lang="en-IN" sz="2400" dirty="0">
                <a:latin typeface="Times New Roman" panose="02020603050405020304" pitchFamily="18" charset="0"/>
                <a:cs typeface="Times New Roman" panose="02020603050405020304" pitchFamily="18" charset="0"/>
              </a:rPr>
              <a:t>Minimum Intel Core I5</a:t>
            </a:r>
          </a:p>
          <a:p>
            <a:pPr marL="342900" indent="-342900" algn="just">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RAM: </a:t>
            </a:r>
            <a:r>
              <a:rPr lang="en-IN" sz="2400" dirty="0">
                <a:latin typeface="Times New Roman" panose="02020603050405020304" pitchFamily="18" charset="0"/>
                <a:cs typeface="Times New Roman" panose="02020603050405020304" pitchFamily="18" charset="0"/>
              </a:rPr>
              <a:t>Minimum 8 GB</a:t>
            </a:r>
          </a:p>
          <a:p>
            <a:pPr marL="342900" indent="-342900" algn="just">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Hard Disk: </a:t>
            </a:r>
            <a:r>
              <a:rPr lang="en-IN" sz="2400" dirty="0">
                <a:latin typeface="Times New Roman" panose="02020603050405020304" pitchFamily="18" charset="0"/>
                <a:cs typeface="Times New Roman" panose="02020603050405020304" pitchFamily="18" charset="0"/>
              </a:rPr>
              <a:t>Minimum 250 GB</a:t>
            </a:r>
          </a:p>
          <a:p>
            <a:pPr marL="342900" indent="-342900" algn="just">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Operating System: </a:t>
            </a:r>
            <a:r>
              <a:rPr lang="en-IN" sz="2400" dirty="0">
                <a:latin typeface="Times New Roman" panose="02020603050405020304" pitchFamily="18" charset="0"/>
                <a:cs typeface="Times New Roman" panose="02020603050405020304" pitchFamily="18" charset="0"/>
              </a:rPr>
              <a:t>Windows</a:t>
            </a:r>
          </a:p>
        </p:txBody>
      </p:sp>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2668064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2920"/>
            <a:ext cx="12191760" cy="714600"/>
          </a:xfrm>
        </p:spPr>
        <p:txBody>
          <a:bodyPr/>
          <a:lstStyle/>
          <a:p>
            <a:r>
              <a:rPr lang="en-US" dirty="0"/>
              <a:t> </a:t>
            </a:r>
            <a:endParaRPr lang="en-IN" dirty="0"/>
          </a:p>
        </p:txBody>
      </p:sp>
      <p:sp>
        <p:nvSpPr>
          <p:cNvPr id="4" name="PlaceHolder 2"/>
          <p:cNvSpPr txBox="1">
            <a:spLocks/>
          </p:cNvSpPr>
          <p:nvPr/>
        </p:nvSpPr>
        <p:spPr>
          <a:xfrm>
            <a:off x="-702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Design</a:t>
            </a:r>
            <a:endParaRPr lang="en-US" spc="-1" dirty="0">
              <a:solidFill>
                <a:srgbClr val="000000"/>
              </a:solidFill>
              <a:latin typeface="Calibri"/>
            </a:endParaRPr>
          </a:p>
        </p:txBody>
      </p:sp>
      <p:sp>
        <p:nvSpPr>
          <p:cNvPr id="7" name="Rectangle 6"/>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
        <p:nvSpPr>
          <p:cNvPr id="8" name="Rectangle 7"/>
          <p:cNvSpPr/>
          <p:nvPr/>
        </p:nvSpPr>
        <p:spPr>
          <a:xfrm>
            <a:off x="3988466" y="5918338"/>
            <a:ext cx="4032194" cy="369332"/>
          </a:xfrm>
          <a:prstGeom prst="rect">
            <a:avLst/>
          </a:prstGeom>
        </p:spPr>
        <p:txBody>
          <a:bodyPr wrap="none">
            <a:spAutoFit/>
          </a:bodyPr>
          <a:lstStyle/>
          <a:p>
            <a:pPr algn="ctr"/>
            <a:r>
              <a:rPr lang="en-US" altLang="en-US" b="1" dirty="0">
                <a:latin typeface="Times New Roman" panose="02020603050405020304" pitchFamily="18" charset="0"/>
                <a:cs typeface="Times New Roman" panose="02020603050405020304" pitchFamily="18" charset="0"/>
              </a:rPr>
              <a:t>Fig 4:Architecture of proposed method</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D1598D3C-B4C4-232C-93A3-246303F7A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719" y="1219282"/>
            <a:ext cx="7849280" cy="4375745"/>
          </a:xfrm>
          <a:prstGeom prst="rect">
            <a:avLst/>
          </a:prstGeom>
        </p:spPr>
      </p:pic>
      <p:sp>
        <p:nvSpPr>
          <p:cNvPr id="10" name="Rectangle 9"/>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2881434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Contents</a:t>
            </a:r>
            <a:endParaRPr lang="en-US" sz="4400" b="0" strike="noStrike" spc="-1">
              <a:solidFill>
                <a:srgbClr val="000000"/>
              </a:solidFill>
              <a:latin typeface="Calibri"/>
            </a:endParaRPr>
          </a:p>
        </p:txBody>
      </p:sp>
      <p:sp>
        <p:nvSpPr>
          <p:cNvPr id="98" name="PlaceHolder 2"/>
          <p:cNvSpPr>
            <a:spLocks noGrp="1"/>
          </p:cNvSpPr>
          <p:nvPr>
            <p:ph/>
          </p:nvPr>
        </p:nvSpPr>
        <p:spPr>
          <a:xfrm>
            <a:off x="199440" y="1097280"/>
            <a:ext cx="11778840" cy="5394600"/>
          </a:xfrm>
          <a:prstGeom prst="rect">
            <a:avLst/>
          </a:prstGeom>
          <a:noFill/>
          <a:ln w="0">
            <a:noFill/>
          </a:ln>
        </p:spPr>
        <p:txBody>
          <a:bodyPr anchor="t">
            <a:noAutofit/>
          </a:bodyPr>
          <a:lstStyle/>
          <a:p>
            <a:pPr marL="360000" indent="-360000">
              <a:spcBef>
                <a:spcPts val="500"/>
              </a:spcBef>
              <a:buBlip>
                <a:blip r:embed="rId2"/>
              </a:buBlip>
            </a:pPr>
            <a:r>
              <a:rPr lang="en-US" altLang="en-US" sz="2400" dirty="0">
                <a:latin typeface="Times New Roman" panose="02020603050405020304" pitchFamily="18" charset="0"/>
                <a:cs typeface="Times New Roman" panose="02020603050405020304" pitchFamily="18" charset="0"/>
              </a:rPr>
              <a:t>Abstract</a:t>
            </a:r>
          </a:p>
          <a:p>
            <a:pPr marL="360000" indent="-360000">
              <a:spcBef>
                <a:spcPts val="500"/>
              </a:spcBef>
              <a:buBlip>
                <a:blip r:embed="rId2"/>
              </a:buBlip>
            </a:pPr>
            <a:r>
              <a:rPr lang="en-US" altLang="en-US" sz="2400" dirty="0">
                <a:latin typeface="Times New Roman" panose="02020603050405020304" pitchFamily="18" charset="0"/>
                <a:cs typeface="Times New Roman" panose="02020603050405020304" pitchFamily="18" charset="0"/>
              </a:rPr>
              <a:t>Introduction</a:t>
            </a:r>
          </a:p>
          <a:p>
            <a:pPr marL="360000" indent="-360000">
              <a:spcBef>
                <a:spcPts val="500"/>
              </a:spcBef>
              <a:buBlip>
                <a:blip r:embed="rId2"/>
              </a:buBlip>
            </a:pPr>
            <a:r>
              <a:rPr lang="en-US" altLang="en-US" sz="2400" dirty="0">
                <a:latin typeface="Times New Roman" panose="02020603050405020304" pitchFamily="18" charset="0"/>
                <a:cs typeface="Times New Roman" panose="02020603050405020304" pitchFamily="18" charset="0"/>
              </a:rPr>
              <a:t>Literature Survey</a:t>
            </a:r>
          </a:p>
          <a:p>
            <a:pPr marL="360000" indent="-360000">
              <a:spcBef>
                <a:spcPts val="500"/>
              </a:spcBef>
              <a:buBlip>
                <a:blip r:embed="rId2"/>
              </a:buBlip>
            </a:pPr>
            <a:r>
              <a:rPr lang="en-US" altLang="en-US" sz="2400" dirty="0">
                <a:latin typeface="Times New Roman" panose="02020603050405020304" pitchFamily="18" charset="0"/>
                <a:cs typeface="Times New Roman" panose="02020603050405020304" pitchFamily="18" charset="0"/>
              </a:rPr>
              <a:t>Existing System</a:t>
            </a:r>
          </a:p>
          <a:p>
            <a:pPr marL="360000" indent="-360000">
              <a:spcBef>
                <a:spcPts val="500"/>
              </a:spcBef>
              <a:buBlip>
                <a:blip r:embed="rId2"/>
              </a:buBlip>
            </a:pPr>
            <a:r>
              <a:rPr lang="en-US" altLang="en-US" sz="2400" dirty="0">
                <a:latin typeface="Times New Roman" panose="02020603050405020304" pitchFamily="18" charset="0"/>
                <a:cs typeface="Times New Roman" panose="02020603050405020304" pitchFamily="18" charset="0"/>
              </a:rPr>
              <a:t>Proposed System</a:t>
            </a:r>
          </a:p>
          <a:p>
            <a:pPr marL="360000" indent="-360000">
              <a:spcBef>
                <a:spcPts val="500"/>
              </a:spcBef>
              <a:buBlip>
                <a:blip r:embed="rId2"/>
              </a:buBlip>
            </a:pPr>
            <a:r>
              <a:rPr lang="en-US" altLang="en-US" sz="2400" dirty="0">
                <a:latin typeface="Times New Roman" panose="02020603050405020304" pitchFamily="18" charset="0"/>
                <a:cs typeface="Times New Roman" panose="02020603050405020304" pitchFamily="18" charset="0"/>
              </a:rPr>
              <a:t>Planning </a:t>
            </a:r>
          </a:p>
          <a:p>
            <a:pPr marL="360000" indent="-360000">
              <a:spcBef>
                <a:spcPts val="500"/>
              </a:spcBef>
              <a:buBlip>
                <a:blip r:embed="rId2"/>
              </a:buBlip>
            </a:pPr>
            <a:r>
              <a:rPr lang="en-US" altLang="en-US" sz="2400" dirty="0">
                <a:latin typeface="Times New Roman" panose="02020603050405020304" pitchFamily="18" charset="0"/>
                <a:cs typeface="Times New Roman" panose="02020603050405020304" pitchFamily="18" charset="0"/>
              </a:rPr>
              <a:t>Design</a:t>
            </a:r>
          </a:p>
          <a:p>
            <a:pPr marL="360000" indent="-360000">
              <a:spcBef>
                <a:spcPts val="500"/>
              </a:spcBef>
              <a:buBlip>
                <a:blip r:embed="rId2"/>
              </a:buBlip>
            </a:pPr>
            <a:r>
              <a:rPr lang="en-US" altLang="en-US" sz="2400" dirty="0">
                <a:latin typeface="Times New Roman" panose="02020603050405020304" pitchFamily="18" charset="0"/>
                <a:cs typeface="Times New Roman" panose="02020603050405020304" pitchFamily="18" charset="0"/>
              </a:rPr>
              <a:t>Implementation</a:t>
            </a:r>
          </a:p>
          <a:p>
            <a:pPr marL="360000" indent="-360000">
              <a:spcBef>
                <a:spcPts val="500"/>
              </a:spcBef>
              <a:buBlip>
                <a:blip r:embed="rId2"/>
              </a:buBlip>
            </a:pPr>
            <a:r>
              <a:rPr lang="en-US" altLang="en-US" sz="2400" dirty="0">
                <a:latin typeface="Times New Roman" panose="02020603050405020304" pitchFamily="18" charset="0"/>
                <a:cs typeface="Times New Roman" panose="02020603050405020304" pitchFamily="18" charset="0"/>
              </a:rPr>
              <a:t>Results</a:t>
            </a:r>
          </a:p>
          <a:p>
            <a:pPr marL="360000" indent="-360000">
              <a:spcBef>
                <a:spcPts val="500"/>
              </a:spcBef>
              <a:buBlip>
                <a:blip r:embed="rId2"/>
              </a:buBlip>
            </a:pPr>
            <a:r>
              <a:rPr lang="en-US" altLang="en-US" sz="2400" dirty="0">
                <a:latin typeface="Times New Roman" panose="02020603050405020304" pitchFamily="18" charset="0"/>
                <a:cs typeface="Times New Roman" panose="02020603050405020304" pitchFamily="18" charset="0"/>
              </a:rPr>
              <a:t>Conclusion</a:t>
            </a:r>
          </a:p>
          <a:p>
            <a:pPr marL="360000" indent="-360000">
              <a:spcBef>
                <a:spcPts val="500"/>
              </a:spcBef>
              <a:buBlip>
                <a:blip r:embed="rId2"/>
              </a:buBlip>
            </a:pPr>
            <a:r>
              <a:rPr lang="en-US" altLang="en-US" sz="2400" dirty="0">
                <a:latin typeface="Times New Roman" panose="02020603050405020304" pitchFamily="18" charset="0"/>
                <a:cs typeface="Times New Roman" panose="02020603050405020304" pitchFamily="18" charset="0"/>
              </a:rPr>
              <a:t>Paper</a:t>
            </a:r>
          </a:p>
          <a:p>
            <a:pPr marL="360000" indent="-360000">
              <a:spcBef>
                <a:spcPts val="500"/>
              </a:spcBef>
              <a:buBlip>
                <a:blip r:embed="rId2"/>
              </a:buBlip>
            </a:pPr>
            <a:r>
              <a:rPr lang="en-US" altLang="en-US" sz="2400" dirty="0">
                <a:latin typeface="Times New Roman" panose="02020603050405020304" pitchFamily="18" charset="0"/>
                <a:cs typeface="Times New Roman" panose="02020603050405020304" pitchFamily="18" charset="0"/>
              </a:rPr>
              <a:t>References</a:t>
            </a:r>
          </a:p>
          <a:p>
            <a:pPr algn="just">
              <a:lnSpc>
                <a:spcPct val="90000"/>
              </a:lnSpc>
              <a:spcBef>
                <a:spcPts val="1001"/>
              </a:spcBef>
              <a:tabLst>
                <a:tab pos="0" algn="l"/>
              </a:tabLst>
            </a:pPr>
            <a:endParaRPr lang="en-US" sz="2800" b="0" strike="noStrike" spc="-1" dirty="0">
              <a:solidFill>
                <a:srgbClr val="000000"/>
              </a:solidFill>
              <a:latin typeface="Times New Roman"/>
            </a:endParaRPr>
          </a:p>
        </p:txBody>
      </p:sp>
      <p:sp>
        <p:nvSpPr>
          <p:cNvPr id="2" name="Rectangle 1"/>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 </a:t>
            </a:r>
            <a:r>
              <a:rPr lang="en-US" sz="1600" dirty="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
        <p:nvSpPr>
          <p:cNvPr id="3" name="Rectangle 2"/>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2920"/>
            <a:ext cx="12191760" cy="714600"/>
          </a:xfrm>
        </p:spPr>
        <p:txBody>
          <a:bodyPr/>
          <a:lstStyle/>
          <a:p>
            <a:endParaRPr lang="en-IN" dirty="0"/>
          </a:p>
        </p:txBody>
      </p:sp>
      <p:sp>
        <p:nvSpPr>
          <p:cNvPr id="4" name="PlaceHolder 2"/>
          <p:cNvSpPr txBox="1">
            <a:spLocks/>
          </p:cNvSpPr>
          <p:nvPr/>
        </p:nvSpPr>
        <p:spPr>
          <a:xfrm>
            <a:off x="-702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Design</a:t>
            </a:r>
            <a:endParaRPr lang="en-US" spc="-1" dirty="0">
              <a:solidFill>
                <a:srgbClr val="000000"/>
              </a:solidFill>
              <a:latin typeface="Calibri"/>
            </a:endParaRPr>
          </a:p>
        </p:txBody>
      </p:sp>
      <p:sp>
        <p:nvSpPr>
          <p:cNvPr id="10" name="Rectangle 9"/>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CC65E881-0547-0C83-6BC3-0931A31BF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618" y="1618470"/>
            <a:ext cx="7277731" cy="4000911"/>
          </a:xfrm>
          <a:prstGeom prst="rect">
            <a:avLst/>
          </a:prstGeom>
        </p:spPr>
      </p:pic>
      <p:sp>
        <p:nvSpPr>
          <p:cNvPr id="6" name="TextBox 5">
            <a:extLst>
              <a:ext uri="{FF2B5EF4-FFF2-40B4-BE49-F238E27FC236}">
                <a16:creationId xmlns:a16="http://schemas.microsoft.com/office/drawing/2014/main" xmlns="" id="{DC7625B7-E5CA-8688-5C95-E0832EB21D1F}"/>
              </a:ext>
            </a:extLst>
          </p:cNvPr>
          <p:cNvSpPr txBox="1"/>
          <p:nvPr/>
        </p:nvSpPr>
        <p:spPr>
          <a:xfrm>
            <a:off x="2667000" y="5996635"/>
            <a:ext cx="7221683" cy="400110"/>
          </a:xfrm>
          <a:prstGeom prst="rect">
            <a:avLst/>
          </a:prstGeom>
          <a:noFill/>
        </p:spPr>
        <p:txBody>
          <a:bodyPr wrap="square" rtlCol="0">
            <a:spAutoFit/>
          </a:bodyPr>
          <a:lstStyle/>
          <a:p>
            <a:r>
              <a:rPr lang="en-IN" sz="2000" b="1" dirty="0"/>
              <a:t>                             </a:t>
            </a:r>
            <a:r>
              <a:rPr lang="en-IN" sz="2000" b="1" dirty="0">
                <a:latin typeface="Times New Roman" panose="02020603050405020304" pitchFamily="18" charset="0"/>
                <a:cs typeface="Times New Roman" panose="02020603050405020304" pitchFamily="18" charset="0"/>
              </a:rPr>
              <a:t>Fig 2: GUI Interface</a:t>
            </a:r>
          </a:p>
        </p:txBody>
      </p:sp>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122761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2920"/>
            <a:ext cx="12191760" cy="714600"/>
          </a:xfrm>
        </p:spPr>
        <p:txBody>
          <a:bodyPr/>
          <a:lstStyle/>
          <a:p>
            <a:endParaRPr lang="en-IN"/>
          </a:p>
        </p:txBody>
      </p:sp>
      <p:sp>
        <p:nvSpPr>
          <p:cNvPr id="4" name="PlaceHolder 2"/>
          <p:cNvSpPr txBox="1">
            <a:spLocks/>
          </p:cNvSpPr>
          <p:nvPr/>
        </p:nvSpPr>
        <p:spPr>
          <a:xfrm>
            <a:off x="-702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Design</a:t>
            </a:r>
            <a:endParaRPr lang="en-US" spc="-1" dirty="0">
              <a:solidFill>
                <a:srgbClr val="000000"/>
              </a:solidFill>
              <a:latin typeface="Calibri"/>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CD3450DA-7EED-ECE6-D0BD-CCAE89B0B43E}"/>
              </a:ext>
            </a:extLst>
          </p:cNvPr>
          <p:cNvPicPr>
            <a:picLocks noChangeAspect="1"/>
          </p:cNvPicPr>
          <p:nvPr/>
        </p:nvPicPr>
        <p:blipFill>
          <a:blip r:embed="rId2"/>
          <a:stretch>
            <a:fillRect/>
          </a:stretch>
        </p:blipFill>
        <p:spPr>
          <a:xfrm>
            <a:off x="1295400" y="1033444"/>
            <a:ext cx="8763000" cy="4622183"/>
          </a:xfrm>
          <a:prstGeom prst="rect">
            <a:avLst/>
          </a:prstGeom>
        </p:spPr>
      </p:pic>
      <p:sp>
        <p:nvSpPr>
          <p:cNvPr id="10" name="TextBox 9">
            <a:extLst>
              <a:ext uri="{FF2B5EF4-FFF2-40B4-BE49-F238E27FC236}">
                <a16:creationId xmlns:a16="http://schemas.microsoft.com/office/drawing/2014/main" xmlns="" id="{C467EB3F-9440-4986-03AE-F75060DCB963}"/>
              </a:ext>
            </a:extLst>
          </p:cNvPr>
          <p:cNvSpPr txBox="1"/>
          <p:nvPr/>
        </p:nvSpPr>
        <p:spPr>
          <a:xfrm>
            <a:off x="3352800" y="6019800"/>
            <a:ext cx="5562600"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Figure: Use Case Diagram</a:t>
            </a:r>
          </a:p>
        </p:txBody>
      </p:sp>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659330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0"/>
            <a:ext cx="12192000" cy="219355"/>
          </a:xfrm>
          <a:prstGeom prst="rect">
            <a:avLst/>
          </a:prstGeom>
          <a:solidFill>
            <a:srgbClr val="006666"/>
          </a:solidFill>
        </p:spPr>
        <p:txBody>
          <a:bodyPr vert="horz" wrap="square" lIns="0" tIns="0" rIns="0" bIns="0" rtlCol="0">
            <a:spAutoFit/>
          </a:bodyPr>
          <a:lstStyle/>
          <a:p>
            <a:pPr algn="ctr">
              <a:lnSpc>
                <a:spcPts val="1755"/>
              </a:lnSpc>
            </a:pPr>
            <a:r>
              <a:rPr lang="en-IN" sz="1400" b="1" i="1" spc="-5" dirty="0">
                <a:solidFill>
                  <a:srgbClr val="FFFFFF"/>
                </a:solidFill>
              </a:rPr>
              <a:t>Prediction of DDoS attacks using Deep Learning</a:t>
            </a:r>
            <a:endParaRPr lang="en-US" sz="1400" b="1" i="1" dirty="0">
              <a:latin typeface="Times New Roman"/>
              <a:cs typeface="Times New Roman"/>
            </a:endParaRPr>
          </a:p>
        </p:txBody>
      </p:sp>
      <p:sp>
        <p:nvSpPr>
          <p:cNvPr id="3" name="object 3"/>
          <p:cNvSpPr txBox="1"/>
          <p:nvPr/>
        </p:nvSpPr>
        <p:spPr>
          <a:xfrm>
            <a:off x="236898" y="1019881"/>
            <a:ext cx="11596487" cy="6986528"/>
          </a:xfrm>
          <a:prstGeom prst="rect">
            <a:avLst/>
          </a:prstGeom>
        </p:spPr>
        <p:txBody>
          <a:bodyPr vert="horz" wrap="square" lIns="0" tIns="60960" rIns="0" bIns="0" rtlCol="0">
            <a:spAutoFit/>
          </a:bodyPr>
          <a:lstStyle/>
          <a:p>
            <a:pPr algn="just">
              <a:spcAft>
                <a:spcPts val="800"/>
              </a:spcAft>
            </a:pPr>
            <a:r>
              <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Upload Dataset: </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this module, users have the capability to upload their dataset, typically in a specified format (e.g., CSV, Excel, or database connection). The system should provide clear instructions on the accepted data format and structure, ensuring a seamless data upload process.</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800"/>
              </a:spcAft>
            </a:pPr>
            <a:r>
              <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View Dataset: </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Users can view the dataset they have uploaded. The system may provide features for data visualization, filtering, and summary statistics to help users understand and explore the dataset before initiating the prediction process.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Input Values for Prediction: </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Users need to provide input values relevant to the prediction task. These inputs could include specific data points or variables necessary for the model to make predictions. The system should guide users on what input is required and validate the inputs to ensure they meet the necessary criteria</a:t>
            </a:r>
            <a:r>
              <a:rPr lang="en-US" sz="28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800" dirty="0">
              <a:latin typeface="Calibri"/>
              <a:cs typeface="Calibri"/>
            </a:endParaRPr>
          </a:p>
          <a:p>
            <a:pPr marL="12700">
              <a:lnSpc>
                <a:spcPct val="100000"/>
              </a:lnSpc>
              <a:spcBef>
                <a:spcPts val="630"/>
              </a:spcBef>
              <a:tabLst>
                <a:tab pos="504825" algn="l"/>
                <a:tab pos="505459" algn="l"/>
                <a:tab pos="1202055" algn="l"/>
              </a:tabLst>
            </a:pPr>
            <a:r>
              <a:rPr lang="en-US" sz="2800" dirty="0"/>
              <a:t/>
            </a:r>
            <a:br>
              <a:rPr lang="en-US" sz="2800" dirty="0"/>
            </a:br>
            <a:endParaRPr lang="en-IN" sz="2800" dirty="0">
              <a:latin typeface="Times New Roman" panose="02020603050405020304" pitchFamily="18" charset="0"/>
              <a:cs typeface="Times New Roman" panose="02020603050405020304" pitchFamily="18" charset="0"/>
            </a:endParaRPr>
          </a:p>
          <a:p>
            <a:pPr marL="12700">
              <a:lnSpc>
                <a:spcPct val="100000"/>
              </a:lnSpc>
              <a:spcBef>
                <a:spcPts val="630"/>
              </a:spcBef>
              <a:tabLst>
                <a:tab pos="504825" algn="l"/>
                <a:tab pos="505459" algn="l"/>
                <a:tab pos="1202055" algn="l"/>
              </a:tabLst>
            </a:pPr>
            <a:endParaRPr lang="en-IN" sz="2800" dirty="0">
              <a:latin typeface="Times New Roman" panose="02020603050405020304" pitchFamily="18" charset="0"/>
              <a:cs typeface="Times New Roman" panose="02020603050405020304" pitchFamily="18" charset="0"/>
            </a:endParaRPr>
          </a:p>
        </p:txBody>
      </p:sp>
      <p:pic>
        <p:nvPicPr>
          <p:cNvPr id="4" name="object 4"/>
          <p:cNvPicPr/>
          <p:nvPr/>
        </p:nvPicPr>
        <p:blipFill>
          <a:blip r:embed="rId2" cstate="print"/>
          <a:stretch>
            <a:fillRect/>
          </a:stretch>
        </p:blipFill>
        <p:spPr>
          <a:xfrm>
            <a:off x="0" y="216720"/>
            <a:ext cx="12191999" cy="803160"/>
          </a:xfrm>
          <a:prstGeom prst="rect">
            <a:avLst/>
          </a:prstGeom>
        </p:spPr>
      </p:pic>
      <p:sp>
        <p:nvSpPr>
          <p:cNvPr id="5" name="object 5"/>
          <p:cNvSpPr txBox="1">
            <a:spLocks noGrp="1"/>
          </p:cNvSpPr>
          <p:nvPr>
            <p:ph type="title"/>
          </p:nvPr>
        </p:nvSpPr>
        <p:spPr>
          <a:xfrm>
            <a:off x="0" y="232919"/>
            <a:ext cx="12192000" cy="641201"/>
          </a:xfrm>
          <a:prstGeom prst="rect">
            <a:avLst/>
          </a:prstGeom>
          <a:solidFill>
            <a:srgbClr val="FF6600"/>
          </a:solidFill>
        </p:spPr>
        <p:txBody>
          <a:bodyPr vert="horz" wrap="square" lIns="0" tIns="0" rIns="0" bIns="0" rtlCol="0">
            <a:spAutoFit/>
          </a:bodyPr>
          <a:lstStyle/>
          <a:p>
            <a:pPr marL="85725">
              <a:lnSpc>
                <a:spcPts val="4980"/>
              </a:lnSpc>
            </a:pPr>
            <a:r>
              <a:rPr lang="en-IN" sz="4400" i="0" dirty="0">
                <a:solidFill>
                  <a:schemeClr val="bg1"/>
                </a:solidFill>
                <a:latin typeface="Times New Roman" panose="02020603050405020304" pitchFamily="18" charset="0"/>
                <a:cs typeface="Times New Roman" panose="02020603050405020304" pitchFamily="18" charset="0"/>
              </a:rPr>
              <a:t>User</a:t>
            </a:r>
            <a:r>
              <a:rPr lang="en-IN" sz="4400" dirty="0">
                <a:solidFill>
                  <a:schemeClr val="bg1"/>
                </a:solidFill>
              </a:rPr>
              <a:t> </a:t>
            </a:r>
            <a:endParaRPr sz="4400" dirty="0">
              <a:solidFill>
                <a:schemeClr val="bg1"/>
              </a:solidFill>
              <a:latin typeface="Times New Roman"/>
              <a:cs typeface="Times New Roman"/>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845"/>
              </a:lnSpc>
            </a:pPr>
            <a:r>
              <a:rPr sz="1600" dirty="0"/>
              <a:t>D</a:t>
            </a:r>
            <a:r>
              <a:rPr dirty="0"/>
              <a:t>EPT</a:t>
            </a:r>
            <a:r>
              <a:rPr sz="1600" dirty="0"/>
              <a:t>.</a:t>
            </a:r>
            <a:r>
              <a:rPr sz="1600" spc="-15" dirty="0"/>
              <a:t> </a:t>
            </a:r>
            <a:r>
              <a:rPr spc="10" dirty="0"/>
              <a:t>OF</a:t>
            </a:r>
            <a:r>
              <a:rPr spc="114" dirty="0"/>
              <a:t> </a:t>
            </a:r>
            <a:r>
              <a:rPr sz="1600" spc="5" dirty="0"/>
              <a:t>C</a:t>
            </a:r>
            <a:r>
              <a:rPr spc="5" dirty="0"/>
              <a:t>OMPUTER</a:t>
            </a:r>
            <a:r>
              <a:rPr spc="114" dirty="0"/>
              <a:t> </a:t>
            </a:r>
            <a:r>
              <a:rPr sz="1600" spc="5" dirty="0"/>
              <a:t>S</a:t>
            </a:r>
            <a:r>
              <a:rPr spc="5" dirty="0"/>
              <a:t>CIENCE</a:t>
            </a:r>
            <a:r>
              <a:rPr spc="120" dirty="0"/>
              <a:t> </a:t>
            </a:r>
            <a:r>
              <a:rPr spc="10" dirty="0"/>
              <a:t>AND</a:t>
            </a:r>
            <a:r>
              <a:rPr spc="110" dirty="0"/>
              <a:t> </a:t>
            </a:r>
            <a:r>
              <a:rPr sz="1600" spc="5" dirty="0"/>
              <a:t>E</a:t>
            </a:r>
            <a:r>
              <a:rPr spc="5" dirty="0"/>
              <a:t>NGINEERING</a:t>
            </a:r>
            <a:endParaRPr sz="1600" dirty="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845"/>
              </a:lnSpc>
            </a:pPr>
            <a:fld id="{81D60167-4931-47E6-BA6A-407CBD079E47}" type="slidenum">
              <a:rPr dirty="0"/>
              <a:t>22</a:t>
            </a:fld>
            <a:endParaRPr dirty="0"/>
          </a:p>
        </p:txBody>
      </p:sp>
      <p:sp>
        <p:nvSpPr>
          <p:cNvPr id="10" name="Rectangle 9"/>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
        <p:nvSpPr>
          <p:cNvPr id="11" name="Rectangle 10"/>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6898" y="1019880"/>
            <a:ext cx="11421701" cy="5970865"/>
          </a:xfrm>
          <a:prstGeom prst="rect">
            <a:avLst/>
          </a:prstGeom>
        </p:spPr>
        <p:txBody>
          <a:bodyPr vert="horz" wrap="square" lIns="0" tIns="60960" rIns="0" bIns="0" rtlCol="0">
            <a:spAutoFit/>
          </a:bodyPr>
          <a:lstStyle/>
          <a:p>
            <a:pPr algn="just">
              <a:spcAft>
                <a:spcPts val="800"/>
              </a:spcAft>
            </a:pPr>
            <a:r>
              <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Take the Dataset: </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system takes the dataset uploaded by the user and stores it securely. It performs data integrity checks and ensures that the dataset is available for further processing.</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Preprocessing: </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the preprocessing phase, the system cleans and prepares the data for model building. This involves handling missing values, data transformation, normalization, and feature engineering. It is a critical step to ensure the dataset is ready for training.</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Training: </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system utilizes machine learning or deep learning techniques to build a predictive model based on the preprocessed dataset. This may involve splitting the data into training and testing sets, selecting an appropriate algorithm, and training the model on the training data. The model is then evaluated for its performance on the testing data.</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object 4"/>
          <p:cNvPicPr/>
          <p:nvPr/>
        </p:nvPicPr>
        <p:blipFill>
          <a:blip r:embed="rId2" cstate="print"/>
          <a:stretch>
            <a:fillRect/>
          </a:stretch>
        </p:blipFill>
        <p:spPr>
          <a:xfrm>
            <a:off x="0" y="216720"/>
            <a:ext cx="12191999" cy="803160"/>
          </a:xfrm>
          <a:prstGeom prst="rect">
            <a:avLst/>
          </a:prstGeom>
        </p:spPr>
      </p:pic>
      <p:sp>
        <p:nvSpPr>
          <p:cNvPr id="5" name="object 5"/>
          <p:cNvSpPr txBox="1">
            <a:spLocks noGrp="1"/>
          </p:cNvSpPr>
          <p:nvPr>
            <p:ph type="title"/>
          </p:nvPr>
        </p:nvSpPr>
        <p:spPr>
          <a:xfrm>
            <a:off x="0" y="232919"/>
            <a:ext cx="12192000" cy="641201"/>
          </a:xfrm>
          <a:prstGeom prst="rect">
            <a:avLst/>
          </a:prstGeom>
          <a:solidFill>
            <a:srgbClr val="FF6600"/>
          </a:solidFill>
        </p:spPr>
        <p:txBody>
          <a:bodyPr vert="horz" wrap="square" lIns="0" tIns="0" rIns="0" bIns="0" rtlCol="0">
            <a:spAutoFit/>
          </a:bodyPr>
          <a:lstStyle/>
          <a:p>
            <a:pPr marL="85725">
              <a:lnSpc>
                <a:spcPts val="4980"/>
              </a:lnSpc>
            </a:pPr>
            <a:r>
              <a:rPr sz="4400" i="0" spc="-5" dirty="0">
                <a:solidFill>
                  <a:srgbClr val="FFFFFF"/>
                </a:solidFill>
                <a:latin typeface="Times New Roman"/>
                <a:cs typeface="Times New Roman"/>
              </a:rPr>
              <a:t>System</a:t>
            </a:r>
            <a:endParaRPr sz="4400" dirty="0">
              <a:latin typeface="Times New Roman"/>
              <a:cs typeface="Times New Roman"/>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845"/>
              </a:lnSpc>
            </a:pPr>
            <a:r>
              <a:rPr sz="1600" dirty="0"/>
              <a:t>D</a:t>
            </a:r>
            <a:r>
              <a:rPr dirty="0"/>
              <a:t>EPT</a:t>
            </a:r>
            <a:r>
              <a:rPr sz="1600" dirty="0"/>
              <a:t>.</a:t>
            </a:r>
            <a:r>
              <a:rPr sz="1600" spc="-15" dirty="0"/>
              <a:t> </a:t>
            </a:r>
            <a:r>
              <a:rPr spc="10" dirty="0"/>
              <a:t>OF</a:t>
            </a:r>
            <a:r>
              <a:rPr spc="114" dirty="0"/>
              <a:t> </a:t>
            </a:r>
            <a:r>
              <a:rPr sz="1600" spc="5" dirty="0"/>
              <a:t>C</a:t>
            </a:r>
            <a:r>
              <a:rPr spc="5" dirty="0"/>
              <a:t>OMPUTER</a:t>
            </a:r>
            <a:r>
              <a:rPr spc="114" dirty="0"/>
              <a:t> </a:t>
            </a:r>
            <a:r>
              <a:rPr sz="1600" spc="5" dirty="0"/>
              <a:t>S</a:t>
            </a:r>
            <a:r>
              <a:rPr spc="5" dirty="0"/>
              <a:t>CIENCE</a:t>
            </a:r>
            <a:r>
              <a:rPr spc="120" dirty="0"/>
              <a:t> </a:t>
            </a:r>
            <a:r>
              <a:rPr spc="10" dirty="0"/>
              <a:t>AND</a:t>
            </a:r>
            <a:r>
              <a:rPr spc="110" dirty="0"/>
              <a:t> </a:t>
            </a:r>
            <a:r>
              <a:rPr sz="1600" spc="5" dirty="0"/>
              <a:t>E</a:t>
            </a:r>
            <a:r>
              <a:rPr spc="5" dirty="0"/>
              <a:t>NGINEERING</a:t>
            </a:r>
            <a:endParaRPr sz="1600" dirty="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845"/>
              </a:lnSpc>
            </a:pPr>
            <a:fld id="{81D60167-4931-47E6-BA6A-407CBD079E47}" type="slidenum">
              <a:rPr dirty="0"/>
              <a:t>23</a:t>
            </a:fld>
            <a:endParaRPr dirty="0"/>
          </a:p>
        </p:txBody>
      </p:sp>
      <p:sp>
        <p:nvSpPr>
          <p:cNvPr id="10" name="Rectangle 9"/>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
        <p:nvSpPr>
          <p:cNvPr id="11" name="Rectangle 10"/>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1285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6899" y="1002318"/>
            <a:ext cx="11159490" cy="5160387"/>
          </a:xfrm>
          <a:prstGeom prst="rect">
            <a:avLst/>
          </a:prstGeom>
        </p:spPr>
        <p:txBody>
          <a:bodyPr vert="horz" wrap="square" lIns="0" tIns="60960" rIns="0" bIns="0" rtlCol="0">
            <a:spAutoFit/>
          </a:bodyPr>
          <a:lstStyle/>
          <a:p>
            <a:pPr algn="just">
              <a:spcAft>
                <a:spcPts val="800"/>
              </a:spcAft>
            </a:pPr>
            <a:endPar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800"/>
              </a:spcAft>
            </a:pPr>
            <a:r>
              <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Generate Results: </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Once the model is trained, the system uses it to generate results. For a DDoS attack prediction system, this could mean evaluating whether the input values provided by the user are indicative of an attack or not. Results may be presented to the user in a user-friendly format, such as a binary classification (e.g., "Attack Detected" or "No Attack Detected") or with probability scores. Users may also receive insights or visualizations that help them understand the model's decisions.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12700">
              <a:lnSpc>
                <a:spcPct val="100000"/>
              </a:lnSpc>
              <a:spcBef>
                <a:spcPts val="630"/>
              </a:spcBef>
              <a:tabLst>
                <a:tab pos="504825" algn="l"/>
                <a:tab pos="505459" algn="l"/>
                <a:tab pos="1202055" algn="l"/>
              </a:tabLst>
            </a:pPr>
            <a:r>
              <a:rPr lang="en-US" sz="2800" dirty="0"/>
              <a:t/>
            </a:r>
            <a:br>
              <a:rPr lang="en-US" sz="2800" dirty="0"/>
            </a:br>
            <a:endParaRPr lang="en-IN" sz="2800" dirty="0">
              <a:latin typeface="Times New Roman" panose="02020603050405020304" pitchFamily="18" charset="0"/>
              <a:cs typeface="Times New Roman" panose="02020603050405020304" pitchFamily="18" charset="0"/>
            </a:endParaRPr>
          </a:p>
          <a:p>
            <a:pPr marL="12700">
              <a:lnSpc>
                <a:spcPct val="100000"/>
              </a:lnSpc>
              <a:spcBef>
                <a:spcPts val="630"/>
              </a:spcBef>
              <a:tabLst>
                <a:tab pos="504825" algn="l"/>
                <a:tab pos="505459" algn="l"/>
                <a:tab pos="1202055" algn="l"/>
              </a:tabLst>
            </a:pPr>
            <a:endParaRPr lang="en-IN" sz="2800" dirty="0">
              <a:latin typeface="Times New Roman" panose="02020603050405020304" pitchFamily="18" charset="0"/>
              <a:cs typeface="Times New Roman" panose="02020603050405020304" pitchFamily="18" charset="0"/>
            </a:endParaRPr>
          </a:p>
        </p:txBody>
      </p:sp>
      <p:pic>
        <p:nvPicPr>
          <p:cNvPr id="4" name="object 4"/>
          <p:cNvPicPr/>
          <p:nvPr/>
        </p:nvPicPr>
        <p:blipFill>
          <a:blip r:embed="rId2" cstate="print"/>
          <a:stretch>
            <a:fillRect/>
          </a:stretch>
        </p:blipFill>
        <p:spPr>
          <a:xfrm>
            <a:off x="0" y="216720"/>
            <a:ext cx="12191999" cy="803160"/>
          </a:xfrm>
          <a:prstGeom prst="rect">
            <a:avLst/>
          </a:prstGeom>
        </p:spPr>
      </p:pic>
      <p:sp>
        <p:nvSpPr>
          <p:cNvPr id="5" name="object 5"/>
          <p:cNvSpPr txBox="1">
            <a:spLocks noGrp="1"/>
          </p:cNvSpPr>
          <p:nvPr>
            <p:ph type="title"/>
          </p:nvPr>
        </p:nvSpPr>
        <p:spPr>
          <a:xfrm>
            <a:off x="0" y="232919"/>
            <a:ext cx="12192000" cy="641201"/>
          </a:xfrm>
          <a:prstGeom prst="rect">
            <a:avLst/>
          </a:prstGeom>
          <a:solidFill>
            <a:srgbClr val="FF6600"/>
          </a:solidFill>
        </p:spPr>
        <p:txBody>
          <a:bodyPr vert="horz" wrap="square" lIns="0" tIns="0" rIns="0" bIns="0" rtlCol="0">
            <a:spAutoFit/>
          </a:bodyPr>
          <a:lstStyle/>
          <a:p>
            <a:pPr marL="85725">
              <a:lnSpc>
                <a:spcPts val="4980"/>
              </a:lnSpc>
            </a:pPr>
            <a:r>
              <a:rPr lang="en-IN" sz="4400" i="0" spc="-5" dirty="0">
                <a:solidFill>
                  <a:srgbClr val="FFFFFF"/>
                </a:solidFill>
              </a:rPr>
              <a:t>Continue…</a:t>
            </a:r>
            <a:endParaRPr sz="4400" dirty="0">
              <a:latin typeface="Times New Roman"/>
              <a:cs typeface="Times New Roman"/>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845"/>
              </a:lnSpc>
            </a:pPr>
            <a:r>
              <a:rPr sz="1600" dirty="0"/>
              <a:t>D</a:t>
            </a:r>
            <a:r>
              <a:rPr dirty="0"/>
              <a:t>EPT</a:t>
            </a:r>
            <a:r>
              <a:rPr sz="1600" dirty="0"/>
              <a:t>.</a:t>
            </a:r>
            <a:r>
              <a:rPr sz="1600" spc="-15" dirty="0"/>
              <a:t> </a:t>
            </a:r>
            <a:r>
              <a:rPr spc="10" dirty="0"/>
              <a:t>OF</a:t>
            </a:r>
            <a:r>
              <a:rPr spc="114" dirty="0"/>
              <a:t> </a:t>
            </a:r>
            <a:r>
              <a:rPr sz="1600" spc="5" dirty="0"/>
              <a:t>C</a:t>
            </a:r>
            <a:r>
              <a:rPr spc="5" dirty="0"/>
              <a:t>OMPUTER</a:t>
            </a:r>
            <a:r>
              <a:rPr spc="114" dirty="0"/>
              <a:t> </a:t>
            </a:r>
            <a:r>
              <a:rPr sz="1600" spc="5" dirty="0"/>
              <a:t>S</a:t>
            </a:r>
            <a:r>
              <a:rPr spc="5" dirty="0"/>
              <a:t>CIENCE</a:t>
            </a:r>
            <a:r>
              <a:rPr spc="120" dirty="0"/>
              <a:t> </a:t>
            </a:r>
            <a:r>
              <a:rPr spc="10" dirty="0"/>
              <a:t>AND</a:t>
            </a:r>
            <a:r>
              <a:rPr spc="110" dirty="0"/>
              <a:t> </a:t>
            </a:r>
            <a:r>
              <a:rPr sz="1600" spc="5" dirty="0"/>
              <a:t>E</a:t>
            </a:r>
            <a:r>
              <a:rPr spc="5" dirty="0"/>
              <a:t>NGINEERING</a:t>
            </a:r>
            <a:endParaRPr sz="1600" dirty="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845"/>
              </a:lnSpc>
            </a:pPr>
            <a:fld id="{81D60167-4931-47E6-BA6A-407CBD079E47}" type="slidenum">
              <a:rPr dirty="0"/>
              <a:t>24</a:t>
            </a:fld>
            <a:endParaRPr dirty="0"/>
          </a:p>
        </p:txBody>
      </p:sp>
      <p:sp>
        <p:nvSpPr>
          <p:cNvPr id="10" name="Rectangle 9"/>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
        <p:nvSpPr>
          <p:cNvPr id="11" name="Rectangle 10"/>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8000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2"/>
          <p:cNvSpPr txBox="1">
            <a:spLocks/>
          </p:cNvSpPr>
          <p:nvPr/>
        </p:nvSpPr>
        <p:spPr>
          <a:xfrm>
            <a:off x="24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Implementation</a:t>
            </a:r>
            <a:endParaRPr lang="en-US" spc="-1" dirty="0">
              <a:solidFill>
                <a:srgbClr val="000000"/>
              </a:solidFill>
              <a:latin typeface="Calibri"/>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xmlns="" id="{C93EB3CF-10E4-69E8-5B8F-77FA17A681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4686" y="1047293"/>
            <a:ext cx="5302264" cy="4541849"/>
          </a:xfrm>
          <a:prstGeom prst="rect">
            <a:avLst/>
          </a:prstGeom>
          <a:noFill/>
          <a:ln>
            <a:noFill/>
          </a:ln>
        </p:spPr>
      </p:pic>
      <p:pic>
        <p:nvPicPr>
          <p:cNvPr id="3" name="Picture 2">
            <a:extLst>
              <a:ext uri="{FF2B5EF4-FFF2-40B4-BE49-F238E27FC236}">
                <a16:creationId xmlns:a16="http://schemas.microsoft.com/office/drawing/2014/main" xmlns="" id="{05D3D7D5-B0C8-86FF-E106-506B4C9344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56555" y="1106369"/>
            <a:ext cx="5842000" cy="470535"/>
          </a:xfrm>
          <a:prstGeom prst="rect">
            <a:avLst/>
          </a:prstGeom>
          <a:noFill/>
          <a:ln>
            <a:noFill/>
          </a:ln>
        </p:spPr>
      </p:pic>
      <p:pic>
        <p:nvPicPr>
          <p:cNvPr id="10" name="Picture 9">
            <a:extLst>
              <a:ext uri="{FF2B5EF4-FFF2-40B4-BE49-F238E27FC236}">
                <a16:creationId xmlns:a16="http://schemas.microsoft.com/office/drawing/2014/main" xmlns="" id="{C0B87EDF-807F-486F-AA59-57422AC6071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56555" y="1576904"/>
            <a:ext cx="5842000" cy="2790825"/>
          </a:xfrm>
          <a:prstGeom prst="rect">
            <a:avLst/>
          </a:prstGeom>
          <a:noFill/>
          <a:ln>
            <a:noFill/>
          </a:ln>
        </p:spPr>
      </p:pic>
      <p:pic>
        <p:nvPicPr>
          <p:cNvPr id="11" name="Picture 10">
            <a:extLst>
              <a:ext uri="{FF2B5EF4-FFF2-40B4-BE49-F238E27FC236}">
                <a16:creationId xmlns:a16="http://schemas.microsoft.com/office/drawing/2014/main" xmlns="" id="{EF049C91-3A58-C9FD-585C-868B5D1E069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56555" y="4316022"/>
            <a:ext cx="5842000" cy="707390"/>
          </a:xfrm>
          <a:prstGeom prst="rect">
            <a:avLst/>
          </a:prstGeom>
          <a:noFill/>
          <a:ln>
            <a:noFill/>
          </a:ln>
        </p:spPr>
      </p:pic>
      <p:sp>
        <p:nvSpPr>
          <p:cNvPr id="12" name="TextBox 11">
            <a:extLst>
              <a:ext uri="{FF2B5EF4-FFF2-40B4-BE49-F238E27FC236}">
                <a16:creationId xmlns:a16="http://schemas.microsoft.com/office/drawing/2014/main" xmlns="" id="{93075BB6-7735-15D2-BE64-882ED5C88712}"/>
              </a:ext>
            </a:extLst>
          </p:cNvPr>
          <p:cNvSpPr txBox="1"/>
          <p:nvPr/>
        </p:nvSpPr>
        <p:spPr>
          <a:xfrm>
            <a:off x="1212351" y="6072027"/>
            <a:ext cx="3174714"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Figure Imported libraries</a:t>
            </a:r>
          </a:p>
        </p:txBody>
      </p:sp>
      <p:sp>
        <p:nvSpPr>
          <p:cNvPr id="13" name="TextBox 12">
            <a:extLst>
              <a:ext uri="{FF2B5EF4-FFF2-40B4-BE49-F238E27FC236}">
                <a16:creationId xmlns:a16="http://schemas.microsoft.com/office/drawing/2014/main" xmlns="" id="{9ABCD3B9-7C7C-9A1D-E304-39D99362EBFA}"/>
              </a:ext>
            </a:extLst>
          </p:cNvPr>
          <p:cNvSpPr txBox="1"/>
          <p:nvPr/>
        </p:nvSpPr>
        <p:spPr>
          <a:xfrm>
            <a:off x="6986427" y="5455578"/>
            <a:ext cx="3493213"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Figure Dataset used</a:t>
            </a:r>
          </a:p>
        </p:txBody>
      </p:sp>
      <p:sp>
        <p:nvSpPr>
          <p:cNvPr id="14" name="Rectangle 13"/>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641717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2920"/>
            <a:ext cx="12191760" cy="714600"/>
          </a:xfrm>
        </p:spPr>
        <p:txBody>
          <a:bodyPr/>
          <a:lstStyle/>
          <a:p>
            <a:endParaRPr lang="en-IN"/>
          </a:p>
        </p:txBody>
      </p:sp>
      <p:sp>
        <p:nvSpPr>
          <p:cNvPr id="4" name="PlaceHolder 2"/>
          <p:cNvSpPr txBox="1">
            <a:spLocks/>
          </p:cNvSpPr>
          <p:nvPr/>
        </p:nvSpPr>
        <p:spPr>
          <a:xfrm>
            <a:off x="24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Implementation</a:t>
            </a:r>
            <a:endParaRPr lang="en-US" spc="-1" dirty="0">
              <a:solidFill>
                <a:srgbClr val="000000"/>
              </a:solidFill>
              <a:latin typeface="Calibri"/>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F8CF3ED0-D0C5-7CFD-D798-648E1FF15E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1687" y="1085038"/>
            <a:ext cx="5314713" cy="4687923"/>
          </a:xfrm>
          <a:prstGeom prst="rect">
            <a:avLst/>
          </a:prstGeom>
          <a:noFill/>
          <a:ln>
            <a:noFill/>
          </a:ln>
        </p:spPr>
      </p:pic>
      <p:sp>
        <p:nvSpPr>
          <p:cNvPr id="9" name="TextBox 8">
            <a:extLst>
              <a:ext uri="{FF2B5EF4-FFF2-40B4-BE49-F238E27FC236}">
                <a16:creationId xmlns:a16="http://schemas.microsoft.com/office/drawing/2014/main" xmlns="" id="{AE2E2689-77D4-F132-5E7E-7478A72B9544}"/>
              </a:ext>
            </a:extLst>
          </p:cNvPr>
          <p:cNvSpPr txBox="1"/>
          <p:nvPr/>
        </p:nvSpPr>
        <p:spPr>
          <a:xfrm>
            <a:off x="904126" y="6041204"/>
            <a:ext cx="3719245" cy="369332"/>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Fig </a:t>
            </a:r>
            <a:r>
              <a:rPr lang="en-US" sz="1800" b="1" dirty="0">
                <a:effectLst/>
                <a:latin typeface="Times New Roman" panose="02020603050405020304" pitchFamily="18" charset="0"/>
                <a:ea typeface="Times New Roman" panose="02020603050405020304" pitchFamily="18" charset="0"/>
              </a:rPr>
              <a:t>Concise</a:t>
            </a:r>
            <a:r>
              <a:rPr lang="en-US" sz="1800" b="1" spc="-1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summary</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of dataset</a:t>
            </a:r>
            <a:endParaRPr lang="en-IN" sz="1800" dirty="0">
              <a:effectLst/>
              <a:latin typeface="Times New Roman" panose="02020603050405020304" pitchFamily="18" charset="0"/>
              <a:ea typeface="Times New Roman" panose="02020603050405020304" pitchFamily="18" charset="0"/>
            </a:endParaRPr>
          </a:p>
        </p:txBody>
      </p:sp>
      <p:pic>
        <p:nvPicPr>
          <p:cNvPr id="12" name="Picture 11">
            <a:extLst>
              <a:ext uri="{FF2B5EF4-FFF2-40B4-BE49-F238E27FC236}">
                <a16:creationId xmlns:a16="http://schemas.microsoft.com/office/drawing/2014/main" xmlns="" id="{43DDA620-E07F-2F7D-2296-CFAF1395FF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86390" y="1194959"/>
            <a:ext cx="5956300" cy="3933825"/>
          </a:xfrm>
          <a:prstGeom prst="rect">
            <a:avLst/>
          </a:prstGeom>
          <a:noFill/>
          <a:ln>
            <a:noFill/>
          </a:ln>
        </p:spPr>
      </p:pic>
      <p:sp>
        <p:nvSpPr>
          <p:cNvPr id="13" name="TextBox 12">
            <a:extLst>
              <a:ext uri="{FF2B5EF4-FFF2-40B4-BE49-F238E27FC236}">
                <a16:creationId xmlns:a16="http://schemas.microsoft.com/office/drawing/2014/main" xmlns="" id="{4844DD44-2A42-C1F1-E2B8-288B8CB0ECF7}"/>
              </a:ext>
            </a:extLst>
          </p:cNvPr>
          <p:cNvSpPr txBox="1"/>
          <p:nvPr/>
        </p:nvSpPr>
        <p:spPr>
          <a:xfrm>
            <a:off x="6688476" y="5558319"/>
            <a:ext cx="4099389" cy="369332"/>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Fig: Heatmap</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of missing</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values</a:t>
            </a:r>
            <a:endParaRPr lang="en-IN" sz="1800" b="1" dirty="0">
              <a:effectLst/>
              <a:latin typeface="Times New Roman" panose="02020603050405020304" pitchFamily="18" charset="0"/>
              <a:ea typeface="Times New Roman" panose="02020603050405020304" pitchFamily="18" charset="0"/>
            </a:endParaRPr>
          </a:p>
        </p:txBody>
      </p:sp>
      <p:sp>
        <p:nvSpPr>
          <p:cNvPr id="10" name="Rectangle 9"/>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1912488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2"/>
          <p:cNvSpPr txBox="1">
            <a:spLocks/>
          </p:cNvSpPr>
          <p:nvPr/>
        </p:nvSpPr>
        <p:spPr>
          <a:xfrm>
            <a:off x="24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Implementation</a:t>
            </a:r>
            <a:endParaRPr lang="en-US" spc="-1" dirty="0">
              <a:solidFill>
                <a:srgbClr val="000000"/>
              </a:solidFill>
              <a:latin typeface="Calibri"/>
            </a:endParaRPr>
          </a:p>
        </p:txBody>
      </p:sp>
      <p:sp>
        <p:nvSpPr>
          <p:cNvPr id="10" name="Rectangle 9"/>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xmlns="" id="{C110458F-F5B0-9BEB-E1F7-BC2314CBB4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90875" y="1933575"/>
            <a:ext cx="5810250" cy="2990850"/>
          </a:xfrm>
          <a:prstGeom prst="rect">
            <a:avLst/>
          </a:prstGeom>
          <a:noFill/>
          <a:ln>
            <a:noFill/>
          </a:ln>
        </p:spPr>
      </p:pic>
      <p:sp>
        <p:nvSpPr>
          <p:cNvPr id="3" name="TextBox 2">
            <a:extLst>
              <a:ext uri="{FF2B5EF4-FFF2-40B4-BE49-F238E27FC236}">
                <a16:creationId xmlns:a16="http://schemas.microsoft.com/office/drawing/2014/main" xmlns="" id="{6726E947-F291-F448-9719-0814954743BA}"/>
              </a:ext>
            </a:extLst>
          </p:cNvPr>
          <p:cNvSpPr txBox="1"/>
          <p:nvPr/>
        </p:nvSpPr>
        <p:spPr>
          <a:xfrm>
            <a:off x="3832261" y="5311739"/>
            <a:ext cx="5147352" cy="369332"/>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Fig :Bar</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plot of</a:t>
            </a:r>
            <a:r>
              <a:rPr lang="en-US" sz="1800" b="1" spc="-1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Target</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Class</a:t>
            </a:r>
            <a:endParaRPr lang="en-IN" sz="1800" b="1" dirty="0">
              <a:effectLst/>
              <a:latin typeface="Times New Roman" panose="02020603050405020304" pitchFamily="18" charset="0"/>
              <a:ea typeface="Times New Roman" panose="02020603050405020304" pitchFamily="18" charset="0"/>
            </a:endParaRPr>
          </a:p>
        </p:txBody>
      </p:sp>
      <p:sp>
        <p:nvSpPr>
          <p:cNvPr id="7" name="Rectangle 6"/>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4255829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2920"/>
            <a:ext cx="12191760" cy="714600"/>
          </a:xfrm>
        </p:spPr>
        <p:txBody>
          <a:bodyPr/>
          <a:lstStyle/>
          <a:p>
            <a:endParaRPr lang="en-IN"/>
          </a:p>
        </p:txBody>
      </p:sp>
      <p:sp>
        <p:nvSpPr>
          <p:cNvPr id="4" name="PlaceHolder 2"/>
          <p:cNvSpPr txBox="1">
            <a:spLocks/>
          </p:cNvSpPr>
          <p:nvPr/>
        </p:nvSpPr>
        <p:spPr>
          <a:xfrm>
            <a:off x="24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Implementation</a:t>
            </a:r>
            <a:endParaRPr lang="en-US" spc="-1" dirty="0">
              <a:solidFill>
                <a:srgbClr val="000000"/>
              </a:solidFill>
              <a:latin typeface="Calibri"/>
            </a:endParaRPr>
          </a:p>
        </p:txBody>
      </p:sp>
      <p:sp>
        <p:nvSpPr>
          <p:cNvPr id="7" name="Rectangle 6"/>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F39EA4CE-4916-E541-0F71-BB626CC65F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205" y="956740"/>
            <a:ext cx="5842000" cy="4600575"/>
          </a:xfrm>
          <a:prstGeom prst="rect">
            <a:avLst/>
          </a:prstGeom>
          <a:noFill/>
          <a:ln>
            <a:noFill/>
          </a:ln>
        </p:spPr>
      </p:pic>
      <p:pic>
        <p:nvPicPr>
          <p:cNvPr id="6" name="Picture 5">
            <a:extLst>
              <a:ext uri="{FF2B5EF4-FFF2-40B4-BE49-F238E27FC236}">
                <a16:creationId xmlns:a16="http://schemas.microsoft.com/office/drawing/2014/main" xmlns="" id="{21DF46D2-5CE0-9CD4-9050-BAC5B5A1F0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5880" y="1125073"/>
            <a:ext cx="5842000" cy="3724275"/>
          </a:xfrm>
          <a:prstGeom prst="rect">
            <a:avLst/>
          </a:prstGeom>
          <a:noFill/>
          <a:ln>
            <a:noFill/>
          </a:ln>
        </p:spPr>
      </p:pic>
      <p:sp>
        <p:nvSpPr>
          <p:cNvPr id="8" name="TextBox 7">
            <a:extLst>
              <a:ext uri="{FF2B5EF4-FFF2-40B4-BE49-F238E27FC236}">
                <a16:creationId xmlns:a16="http://schemas.microsoft.com/office/drawing/2014/main" xmlns="" id="{92FBDF5C-DF9D-A291-97EA-3C50913A3A4F}"/>
              </a:ext>
            </a:extLst>
          </p:cNvPr>
          <p:cNvSpPr txBox="1"/>
          <p:nvPr/>
        </p:nvSpPr>
        <p:spPr>
          <a:xfrm>
            <a:off x="328773" y="5845996"/>
            <a:ext cx="4664467" cy="369332"/>
          </a:xfrm>
          <a:prstGeom prst="rect">
            <a:avLst/>
          </a:prstGeom>
          <a:noFill/>
        </p:spPr>
        <p:txBody>
          <a:bodyPr wrap="square" rtlCol="0">
            <a:spAutoFit/>
          </a:bodyPr>
          <a:lstStyle/>
          <a:p>
            <a:r>
              <a:rPr lang="en-US" sz="1800" b="1" kern="0" dirty="0">
                <a:effectLst/>
                <a:latin typeface="Times New Roman" panose="02020603050405020304" pitchFamily="18" charset="0"/>
                <a:ea typeface="Times New Roman" panose="02020603050405020304" pitchFamily="18" charset="0"/>
              </a:rPr>
              <a:t>Fig : Model</a:t>
            </a:r>
            <a:r>
              <a:rPr lang="en-US" sz="1800" b="1" kern="0" spc="-5" dirty="0">
                <a:effectLst/>
                <a:latin typeface="Times New Roman" panose="02020603050405020304" pitchFamily="18" charset="0"/>
                <a:ea typeface="Times New Roman" panose="02020603050405020304" pitchFamily="18" charset="0"/>
              </a:rPr>
              <a:t> </a:t>
            </a:r>
            <a:r>
              <a:rPr lang="en-US" sz="1800" b="1" kern="0" dirty="0">
                <a:effectLst/>
                <a:latin typeface="Times New Roman" panose="02020603050405020304" pitchFamily="18" charset="0"/>
                <a:ea typeface="Times New Roman" panose="02020603050405020304" pitchFamily="18" charset="0"/>
              </a:rPr>
              <a:t>Creation, Model </a:t>
            </a:r>
            <a:r>
              <a:rPr lang="en-US" sz="1800" b="1" kern="0" dirty="0" err="1">
                <a:effectLst/>
                <a:latin typeface="Times New Roman" panose="02020603050405020304" pitchFamily="18" charset="0"/>
                <a:ea typeface="Times New Roman" panose="02020603050405020304" pitchFamily="18" charset="0"/>
              </a:rPr>
              <a:t>Traing</a:t>
            </a:r>
            <a:r>
              <a:rPr lang="en-US" sz="1800" b="1" kern="0" dirty="0">
                <a:effectLst/>
                <a:latin typeface="Times New Roman" panose="02020603050405020304" pitchFamily="18" charset="0"/>
                <a:ea typeface="Times New Roman" panose="02020603050405020304" pitchFamily="18" charset="0"/>
              </a:rPr>
              <a:t> of LSTM </a:t>
            </a:r>
            <a:endParaRPr lang="en-IN" dirty="0">
              <a:latin typeface="Times New Roman" panose="02020603050405020304" pitchFamily="18" charset="0"/>
              <a:cs typeface="Times New Roman" panose="02020603050405020304" pitchFamily="18" charset="0"/>
            </a:endParaRPr>
          </a:p>
        </p:txBody>
      </p:sp>
      <p:sp>
        <p:nvSpPr>
          <p:cNvPr id="9" name="Rectangle 8"/>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1170813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2"/>
          <p:cNvSpPr txBox="1">
            <a:spLocks/>
          </p:cNvSpPr>
          <p:nvPr/>
        </p:nvSpPr>
        <p:spPr>
          <a:xfrm>
            <a:off x="24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Implementation</a:t>
            </a:r>
            <a:endParaRPr lang="en-US" spc="-1" dirty="0">
              <a:solidFill>
                <a:srgbClr val="000000"/>
              </a:solidFill>
              <a:latin typeface="Calibri"/>
            </a:endParaRPr>
          </a:p>
        </p:txBody>
      </p:sp>
      <p:sp>
        <p:nvSpPr>
          <p:cNvPr id="10" name="Rectangle 9"/>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6726E947-F291-F448-9719-0814954743BA}"/>
              </a:ext>
            </a:extLst>
          </p:cNvPr>
          <p:cNvSpPr txBox="1"/>
          <p:nvPr/>
        </p:nvSpPr>
        <p:spPr>
          <a:xfrm>
            <a:off x="3832261" y="5311739"/>
            <a:ext cx="5147352" cy="784830"/>
          </a:xfrm>
          <a:prstGeom prst="rect">
            <a:avLst/>
          </a:prstGeom>
          <a:noFill/>
        </p:spPr>
        <p:txBody>
          <a:bodyPr wrap="square" rtlCol="0">
            <a:spAutoFit/>
          </a:bodyPr>
          <a:lstStyle/>
          <a:p>
            <a:pPr algn="just">
              <a:lnSpc>
                <a:spcPct val="150000"/>
              </a:lnSpc>
            </a:pPr>
            <a:r>
              <a:rPr lang="en-US" sz="1800" b="1" dirty="0">
                <a:effectLst/>
                <a:latin typeface="Times New Roman" panose="02020603050405020304" pitchFamily="18" charset="0"/>
                <a:ea typeface="Times New Roman" panose="02020603050405020304" pitchFamily="18" charset="0"/>
              </a:rPr>
              <a:t>Fig :Model</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Testing</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with</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LSTM</a:t>
            </a:r>
            <a:endParaRPr lang="en-IN" sz="1800" dirty="0">
              <a:effectLst/>
              <a:latin typeface="Times New Roman" panose="02020603050405020304" pitchFamily="18" charset="0"/>
              <a:ea typeface="Times New Roman" panose="02020603050405020304" pitchFamily="18" charset="0"/>
            </a:endParaRPr>
          </a:p>
          <a:p>
            <a:endParaRPr lang="en-IN" sz="1800" b="1"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xmlns="" id="{F4228886-F93B-9CF1-FDF3-70A61DA7E0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33211" y="1531652"/>
            <a:ext cx="5842000" cy="2705100"/>
          </a:xfrm>
          <a:prstGeom prst="rect">
            <a:avLst/>
          </a:prstGeom>
          <a:noFill/>
          <a:ln>
            <a:noFill/>
          </a:ln>
        </p:spPr>
      </p:pic>
      <p:pic>
        <p:nvPicPr>
          <p:cNvPr id="6" name="Picture 5">
            <a:extLst>
              <a:ext uri="{FF2B5EF4-FFF2-40B4-BE49-F238E27FC236}">
                <a16:creationId xmlns:a16="http://schemas.microsoft.com/office/drawing/2014/main" xmlns="" id="{9CB7C212-F2AF-904A-AFEA-8F0BF63C59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33211" y="4236752"/>
            <a:ext cx="5842000" cy="828675"/>
          </a:xfrm>
          <a:prstGeom prst="rect">
            <a:avLst/>
          </a:prstGeom>
          <a:noFill/>
          <a:ln>
            <a:noFill/>
          </a:ln>
        </p:spPr>
      </p:pic>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958767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24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sz="2800" b="0" strike="noStrike" spc="-1">
                <a:solidFill>
                  <a:srgbClr val="000000"/>
                </a:solidFill>
                <a:latin typeface="Times New Roman"/>
              </a:rPr>
              <a:t>Abstract </a:t>
            </a:r>
            <a:endParaRPr lang="en-US" sz="2800" b="0" strike="noStrike" spc="-1">
              <a:solidFill>
                <a:srgbClr val="000000"/>
              </a:solidFill>
              <a:latin typeface="Calibri"/>
            </a:endParaRPr>
          </a:p>
        </p:txBody>
      </p:sp>
      <p:sp>
        <p:nvSpPr>
          <p:cNvPr id="100" name="PlaceHolder 2"/>
          <p:cNvSpPr>
            <a:spLocks noGrp="1"/>
          </p:cNvSpPr>
          <p:nvPr>
            <p:ph/>
          </p:nvPr>
        </p:nvSpPr>
        <p:spPr>
          <a:xfrm>
            <a:off x="110610" y="1006884"/>
            <a:ext cx="11970540" cy="5841184"/>
          </a:xfrm>
          <a:prstGeom prst="rect">
            <a:avLst/>
          </a:prstGeom>
          <a:noFill/>
          <a:ln w="0">
            <a:noFill/>
          </a:ln>
        </p:spPr>
        <p:txBody>
          <a:bodyPr anchor="t">
            <a:noAutofit/>
          </a:bodyPr>
          <a:lstStyle/>
          <a:p>
            <a:pPr marL="64135" indent="0" algn="just">
              <a:lnSpc>
                <a:spcPct val="100000"/>
              </a:lnSpc>
              <a:spcBef>
                <a:spcPts val="15"/>
              </a:spcBef>
              <a:spcAft>
                <a:spcPts val="0"/>
              </a:spcAft>
              <a:buNone/>
            </a:pPr>
            <a:r>
              <a:rPr lang="en-GB" sz="2400" dirty="0">
                <a:latin typeface="Times New Roman" pitchFamily="18" charset="0"/>
                <a:cs typeface="Times New Roman" pitchFamily="18" charset="0"/>
              </a:rPr>
              <a:t>	</a:t>
            </a:r>
            <a:r>
              <a:rPr lang="en-US" sz="1800" b="0" dirty="0">
                <a:effectLst/>
                <a:latin typeface="Times New Roman" panose="02020603050405020304" pitchFamily="18" charset="0"/>
                <a:ea typeface="Times New Roman" panose="02020603050405020304" pitchFamily="18" charset="0"/>
              </a:rPr>
              <a:t> </a:t>
            </a:r>
            <a:r>
              <a:rPr lang="en-US" sz="2400" b="0" dirty="0">
                <a:effectLst/>
                <a:latin typeface="Times New Roman" panose="02020603050405020304" pitchFamily="18" charset="0"/>
                <a:ea typeface="Times New Roman" panose="02020603050405020304" pitchFamily="18" charset="0"/>
              </a:rPr>
              <a:t>In recent years, Internet services have been increased in public and business ventures for production tasks. So internet applications need a lot of security to secure the data of other businesses and also itself. DDoS attacks are major security risks in the application­ environment. It happens by sending thousands of requests to flood the server and prevent it from processing requests. DDoS attack is a significant cybersecurity challenge that makes a particular system or network out of reach and unusual for some time. It affects the server’s resources. The proposed system is used to detect such types of attacks by utilizing LSTM algorithm and a high level of accuracy. Hence, this work aims to solve this issue by applying a Long Short-term memory(LSTM) algorithm with a high degree of accuracy to detect these types of assaults. The suggested technique, which has a 93% accuracy rate in identifying DDoS attacks, will be evaluated and simulated using Python and it is compared with the </a:t>
            </a:r>
            <a:r>
              <a:rPr lang="en-US" sz="2400" b="0" dirty="0" err="1">
                <a:effectLst/>
                <a:latin typeface="Times New Roman" panose="02020603050405020304" pitchFamily="18" charset="0"/>
                <a:ea typeface="Times New Roman" panose="02020603050405020304" pitchFamily="18" charset="0"/>
              </a:rPr>
              <a:t>exsisting</a:t>
            </a:r>
            <a:r>
              <a:rPr lang="en-US" sz="2400" b="0" dirty="0">
                <a:effectLst/>
                <a:latin typeface="Times New Roman" panose="02020603050405020304" pitchFamily="18" charset="0"/>
                <a:ea typeface="Times New Roman" panose="02020603050405020304" pitchFamily="18" charset="0"/>
              </a:rPr>
              <a:t> machine learning algorithms</a:t>
            </a:r>
            <a:r>
              <a:rPr lang="en-US" sz="2400" b="1" dirty="0">
                <a:effectLst/>
                <a:latin typeface="Times New Roman" panose="02020603050405020304" pitchFamily="18" charset="0"/>
                <a:ea typeface="Times New Roman" panose="02020603050405020304" pitchFamily="18" charset="0"/>
              </a:rPr>
              <a:t>.</a:t>
            </a:r>
            <a:endParaRPr lang="en-IN" sz="2400" b="1" dirty="0">
              <a:effectLst/>
              <a:latin typeface="Times New Roman" panose="02020603050405020304" pitchFamily="18" charset="0"/>
              <a:ea typeface="Times New Roman" panose="02020603050405020304" pitchFamily="18" charset="0"/>
            </a:endParaRPr>
          </a:p>
          <a:p>
            <a:pPr marL="42545" indent="0" algn="just">
              <a:lnSpc>
                <a:spcPct val="100000"/>
              </a:lnSpc>
              <a:spcBef>
                <a:spcPts val="15"/>
              </a:spcBef>
              <a:spcAft>
                <a:spcPts val="0"/>
              </a:spcAft>
              <a:buNone/>
            </a:pPr>
            <a:r>
              <a:rPr lang="en-US" sz="2400" b="1" dirty="0">
                <a:effectLst/>
                <a:latin typeface="Times New Roman" panose="02020603050405020304" pitchFamily="18" charset="0"/>
                <a:ea typeface="Times New Roman" panose="02020603050405020304" pitchFamily="18" charset="0"/>
              </a:rPr>
              <a:t>Keywords:</a:t>
            </a:r>
            <a:endParaRPr lang="en-IN" sz="2400" b="1" dirty="0">
              <a:effectLst/>
              <a:latin typeface="Times New Roman" panose="02020603050405020304" pitchFamily="18" charset="0"/>
              <a:ea typeface="Times New Roman" panose="02020603050405020304" pitchFamily="18" charset="0"/>
            </a:endParaRPr>
          </a:p>
          <a:p>
            <a:pPr marL="0" indent="0" algn="just">
              <a:lnSpc>
                <a:spcPct val="100000"/>
              </a:lnSpc>
              <a:buNone/>
            </a:pPr>
            <a:r>
              <a:rPr lang="en-US" sz="2400" dirty="0">
                <a:effectLst/>
                <a:latin typeface="Times New Roman" panose="02020603050405020304" pitchFamily="18" charset="0"/>
                <a:ea typeface="Times New Roman" panose="02020603050405020304" pitchFamily="18" charset="0"/>
              </a:rPr>
              <a:t>Deep Learning, Long-short term memory, Distributed Denial-of-service(DDoS)attacks</a:t>
            </a:r>
            <a:endParaRPr lang="en-IN" sz="2400" dirty="0">
              <a:effectLst/>
              <a:latin typeface="Times New Roman" panose="02020603050405020304" pitchFamily="18" charset="0"/>
              <a:ea typeface="Times New Roman" panose="02020603050405020304" pitchFamily="18" charset="0"/>
            </a:endParaRPr>
          </a:p>
          <a:p>
            <a:pPr marL="0" indent="0">
              <a:buNone/>
            </a:pPr>
            <a:r>
              <a:rPr lang="en-US" sz="1800" kern="0" dirty="0">
                <a:effectLst/>
                <a:latin typeface="Times New Roman" panose="02020603050405020304" pitchFamily="18" charset="0"/>
                <a:ea typeface="Times New Roman" panose="02020603050405020304" pitchFamily="18" charset="0"/>
              </a:rPr>
              <a:t/>
            </a:r>
            <a:br>
              <a:rPr lang="en-US" sz="1800" kern="0" dirty="0">
                <a:effectLst/>
                <a:latin typeface="Times New Roman" panose="02020603050405020304" pitchFamily="18" charset="0"/>
                <a:ea typeface="Times New Roman" panose="02020603050405020304" pitchFamily="18" charset="0"/>
              </a:rPr>
            </a:br>
            <a:endParaRPr lang="en-US" sz="2200" b="0" strike="noStrike" spc="-1" dirty="0">
              <a:solidFill>
                <a:srgbClr val="000000"/>
              </a:solidFill>
              <a:latin typeface="Times New Roman" pitchFamily="18" charset="0"/>
              <a:cs typeface="Times New Roman" pitchFamily="18" charset="0"/>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DDoS attacks using Deep Learning</a:t>
            </a:r>
            <a:endParaRPr lang="en-US" sz="1800" b="1" i="1" dirty="0">
              <a:latin typeface="Times New Roman"/>
              <a:cs typeface="Times New Roman"/>
            </a:endParaRPr>
          </a:p>
        </p:txBody>
      </p:sp>
      <p:pic>
        <p:nvPicPr>
          <p:cNvPr id="3" name="Picture 2">
            <a:extLst>
              <a:ext uri="{FF2B5EF4-FFF2-40B4-BE49-F238E27FC236}">
                <a16:creationId xmlns:a16="http://schemas.microsoft.com/office/drawing/2014/main" xmlns="" id="{B3B6BC62-37F4-CE38-C809-83C537329CB5}"/>
              </a:ext>
            </a:extLst>
          </p:cNvPr>
          <p:cNvPicPr>
            <a:picLocks noChangeAspect="1"/>
          </p:cNvPicPr>
          <p:nvPr/>
        </p:nvPicPr>
        <p:blipFill>
          <a:blip r:embed="rId3"/>
          <a:stretch>
            <a:fillRect/>
          </a:stretch>
        </p:blipFill>
        <p:spPr>
          <a:xfrm>
            <a:off x="3657388" y="3215621"/>
            <a:ext cx="4877223" cy="42675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6899" y="1002318"/>
            <a:ext cx="11159490" cy="2041585"/>
          </a:xfrm>
          <a:prstGeom prst="rect">
            <a:avLst/>
          </a:prstGeom>
        </p:spPr>
        <p:txBody>
          <a:bodyPr vert="horz" wrap="square" lIns="0" tIns="60960" rIns="0" bIns="0" rtlCol="0">
            <a:spAutoFit/>
          </a:bodyPr>
          <a:lstStyle/>
          <a:p>
            <a:pPr algn="just">
              <a:spcAft>
                <a:spcPts val="800"/>
              </a:spcAft>
            </a:pPr>
            <a:endPar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700">
              <a:lnSpc>
                <a:spcPct val="100000"/>
              </a:lnSpc>
              <a:spcBef>
                <a:spcPts val="630"/>
              </a:spcBef>
              <a:tabLst>
                <a:tab pos="504825" algn="l"/>
                <a:tab pos="505459" algn="l"/>
                <a:tab pos="1202055" algn="l"/>
              </a:tabLst>
            </a:pPr>
            <a:r>
              <a:rPr lang="en-US" sz="2800" dirty="0"/>
              <a:t/>
            </a:r>
            <a:br>
              <a:rPr lang="en-US" sz="2800" dirty="0"/>
            </a:br>
            <a:endParaRPr lang="en-IN" sz="2800" dirty="0">
              <a:latin typeface="Times New Roman" panose="02020603050405020304" pitchFamily="18" charset="0"/>
              <a:cs typeface="Times New Roman" panose="02020603050405020304" pitchFamily="18" charset="0"/>
            </a:endParaRPr>
          </a:p>
          <a:p>
            <a:pPr marL="12700">
              <a:lnSpc>
                <a:spcPct val="100000"/>
              </a:lnSpc>
              <a:spcBef>
                <a:spcPts val="630"/>
              </a:spcBef>
              <a:tabLst>
                <a:tab pos="504825" algn="l"/>
                <a:tab pos="505459" algn="l"/>
                <a:tab pos="1202055" algn="l"/>
              </a:tabLst>
            </a:pPr>
            <a:endParaRPr lang="en-IN" sz="2800" dirty="0">
              <a:latin typeface="Times New Roman" panose="02020603050405020304" pitchFamily="18" charset="0"/>
              <a:cs typeface="Times New Roman" panose="02020603050405020304" pitchFamily="18" charset="0"/>
            </a:endParaRPr>
          </a:p>
        </p:txBody>
      </p:sp>
      <p:pic>
        <p:nvPicPr>
          <p:cNvPr id="4" name="object 4"/>
          <p:cNvPicPr/>
          <p:nvPr/>
        </p:nvPicPr>
        <p:blipFill>
          <a:blip r:embed="rId2" cstate="print"/>
          <a:stretch>
            <a:fillRect/>
          </a:stretch>
        </p:blipFill>
        <p:spPr>
          <a:xfrm>
            <a:off x="0" y="216720"/>
            <a:ext cx="12191999" cy="803160"/>
          </a:xfrm>
          <a:prstGeom prst="rect">
            <a:avLst/>
          </a:prstGeom>
        </p:spPr>
      </p:pic>
      <p:sp>
        <p:nvSpPr>
          <p:cNvPr id="5" name="object 5"/>
          <p:cNvSpPr txBox="1">
            <a:spLocks noGrp="1"/>
          </p:cNvSpPr>
          <p:nvPr>
            <p:ph type="title"/>
          </p:nvPr>
        </p:nvSpPr>
        <p:spPr>
          <a:xfrm>
            <a:off x="0" y="232919"/>
            <a:ext cx="12192000" cy="641201"/>
          </a:xfrm>
          <a:prstGeom prst="rect">
            <a:avLst/>
          </a:prstGeom>
          <a:solidFill>
            <a:srgbClr val="FF6600"/>
          </a:solidFill>
        </p:spPr>
        <p:txBody>
          <a:bodyPr vert="horz" wrap="square" lIns="0" tIns="0" rIns="0" bIns="0" rtlCol="0">
            <a:spAutoFit/>
          </a:bodyPr>
          <a:lstStyle/>
          <a:p>
            <a:pPr marL="85725">
              <a:lnSpc>
                <a:spcPts val="4980"/>
              </a:lnSpc>
            </a:pPr>
            <a:r>
              <a:rPr lang="en-IN" sz="4400" i="0" spc="-5" dirty="0">
                <a:solidFill>
                  <a:srgbClr val="FFFFFF"/>
                </a:solidFill>
              </a:rPr>
              <a:t>User Interface Results</a:t>
            </a:r>
            <a:endParaRPr sz="4400" dirty="0">
              <a:latin typeface="Times New Roman"/>
              <a:cs typeface="Times New Roman"/>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845"/>
              </a:lnSpc>
            </a:pPr>
            <a:r>
              <a:rPr sz="1600" dirty="0"/>
              <a:t>D</a:t>
            </a:r>
            <a:r>
              <a:rPr dirty="0"/>
              <a:t>EPT</a:t>
            </a:r>
            <a:r>
              <a:rPr sz="1600" dirty="0"/>
              <a:t>.</a:t>
            </a:r>
            <a:r>
              <a:rPr sz="1600" spc="-15" dirty="0"/>
              <a:t> </a:t>
            </a:r>
            <a:r>
              <a:rPr spc="10" dirty="0"/>
              <a:t>OF</a:t>
            </a:r>
            <a:r>
              <a:rPr spc="114" dirty="0"/>
              <a:t> </a:t>
            </a:r>
            <a:r>
              <a:rPr sz="1600" spc="5" dirty="0"/>
              <a:t>C</a:t>
            </a:r>
            <a:r>
              <a:rPr spc="5" dirty="0"/>
              <a:t>OMPUTER</a:t>
            </a:r>
            <a:r>
              <a:rPr spc="114" dirty="0"/>
              <a:t> </a:t>
            </a:r>
            <a:r>
              <a:rPr sz="1600" spc="5" dirty="0"/>
              <a:t>S</a:t>
            </a:r>
            <a:r>
              <a:rPr spc="5" dirty="0"/>
              <a:t>CIENCE</a:t>
            </a:r>
            <a:r>
              <a:rPr spc="120" dirty="0"/>
              <a:t> </a:t>
            </a:r>
            <a:r>
              <a:rPr spc="10" dirty="0"/>
              <a:t>AND</a:t>
            </a:r>
            <a:r>
              <a:rPr spc="110" dirty="0"/>
              <a:t> </a:t>
            </a:r>
            <a:r>
              <a:rPr sz="1600" spc="5" dirty="0"/>
              <a:t>E</a:t>
            </a:r>
            <a:r>
              <a:rPr spc="5" dirty="0"/>
              <a:t>NGINEERING</a:t>
            </a:r>
            <a:endParaRPr sz="1600" dirty="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845"/>
              </a:lnSpc>
            </a:pPr>
            <a:fld id="{81D60167-4931-47E6-BA6A-407CBD079E47}" type="slidenum">
              <a:rPr dirty="0"/>
              <a:t>30</a:t>
            </a:fld>
            <a:endParaRPr dirty="0"/>
          </a:p>
        </p:txBody>
      </p:sp>
      <p:sp>
        <p:nvSpPr>
          <p:cNvPr id="13" name="TextBox 12">
            <a:extLst>
              <a:ext uri="{FF2B5EF4-FFF2-40B4-BE49-F238E27FC236}">
                <a16:creationId xmlns:a16="http://schemas.microsoft.com/office/drawing/2014/main" xmlns="" id="{C87F9E8E-BF54-EC5B-2936-FF9BE194F9EC}"/>
              </a:ext>
            </a:extLst>
          </p:cNvPr>
          <p:cNvSpPr txBox="1"/>
          <p:nvPr/>
        </p:nvSpPr>
        <p:spPr>
          <a:xfrm>
            <a:off x="661027" y="1236600"/>
            <a:ext cx="261557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Home Page:</a:t>
            </a:r>
          </a:p>
        </p:txBody>
      </p:sp>
      <p:pic>
        <p:nvPicPr>
          <p:cNvPr id="10" name="Picture 9">
            <a:extLst>
              <a:ext uri="{FF2B5EF4-FFF2-40B4-BE49-F238E27FC236}">
                <a16:creationId xmlns:a16="http://schemas.microsoft.com/office/drawing/2014/main" xmlns="" id="{69D539DC-25BD-CFA4-60FF-4D5F2329076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3371" y="2123775"/>
            <a:ext cx="8335029" cy="3896025"/>
          </a:xfrm>
          <a:prstGeom prst="rect">
            <a:avLst/>
          </a:prstGeom>
          <a:noFill/>
          <a:ln>
            <a:noFill/>
          </a:ln>
        </p:spPr>
      </p:pic>
      <p:sp>
        <p:nvSpPr>
          <p:cNvPr id="12" name="Rectangle 11"/>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
        <p:nvSpPr>
          <p:cNvPr id="14" name="Rectangle 13"/>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013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6899" y="1002318"/>
            <a:ext cx="11159490" cy="2041585"/>
          </a:xfrm>
          <a:prstGeom prst="rect">
            <a:avLst/>
          </a:prstGeom>
        </p:spPr>
        <p:txBody>
          <a:bodyPr vert="horz" wrap="square" lIns="0" tIns="60960" rIns="0" bIns="0" rtlCol="0">
            <a:spAutoFit/>
          </a:bodyPr>
          <a:lstStyle/>
          <a:p>
            <a:pPr algn="just">
              <a:spcAft>
                <a:spcPts val="800"/>
              </a:spcAft>
            </a:pPr>
            <a:endPar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700">
              <a:lnSpc>
                <a:spcPct val="100000"/>
              </a:lnSpc>
              <a:spcBef>
                <a:spcPts val="630"/>
              </a:spcBef>
              <a:tabLst>
                <a:tab pos="504825" algn="l"/>
                <a:tab pos="505459" algn="l"/>
                <a:tab pos="1202055" algn="l"/>
              </a:tabLst>
            </a:pPr>
            <a:r>
              <a:rPr lang="en-US" sz="2800" dirty="0"/>
              <a:t/>
            </a:r>
            <a:br>
              <a:rPr lang="en-US" sz="2800" dirty="0"/>
            </a:br>
            <a:endParaRPr lang="en-IN" sz="2800" dirty="0">
              <a:latin typeface="Times New Roman" panose="02020603050405020304" pitchFamily="18" charset="0"/>
              <a:cs typeface="Times New Roman" panose="02020603050405020304" pitchFamily="18" charset="0"/>
            </a:endParaRPr>
          </a:p>
          <a:p>
            <a:pPr marL="12700">
              <a:lnSpc>
                <a:spcPct val="100000"/>
              </a:lnSpc>
              <a:spcBef>
                <a:spcPts val="630"/>
              </a:spcBef>
              <a:tabLst>
                <a:tab pos="504825" algn="l"/>
                <a:tab pos="505459" algn="l"/>
                <a:tab pos="1202055" algn="l"/>
              </a:tabLst>
            </a:pPr>
            <a:endParaRPr lang="en-IN" sz="2800" dirty="0">
              <a:latin typeface="Times New Roman" panose="02020603050405020304" pitchFamily="18" charset="0"/>
              <a:cs typeface="Times New Roman" panose="02020603050405020304" pitchFamily="18" charset="0"/>
            </a:endParaRPr>
          </a:p>
        </p:txBody>
      </p:sp>
      <p:pic>
        <p:nvPicPr>
          <p:cNvPr id="4" name="object 4"/>
          <p:cNvPicPr/>
          <p:nvPr/>
        </p:nvPicPr>
        <p:blipFill>
          <a:blip r:embed="rId2" cstate="print"/>
          <a:stretch>
            <a:fillRect/>
          </a:stretch>
        </p:blipFill>
        <p:spPr>
          <a:xfrm>
            <a:off x="0" y="216720"/>
            <a:ext cx="12191999" cy="803160"/>
          </a:xfrm>
          <a:prstGeom prst="rect">
            <a:avLst/>
          </a:prstGeom>
        </p:spPr>
      </p:pic>
      <p:sp>
        <p:nvSpPr>
          <p:cNvPr id="5" name="object 5"/>
          <p:cNvSpPr txBox="1">
            <a:spLocks noGrp="1"/>
          </p:cNvSpPr>
          <p:nvPr>
            <p:ph type="title"/>
          </p:nvPr>
        </p:nvSpPr>
        <p:spPr>
          <a:xfrm>
            <a:off x="0" y="232919"/>
            <a:ext cx="12192000" cy="641201"/>
          </a:xfrm>
          <a:prstGeom prst="rect">
            <a:avLst/>
          </a:prstGeom>
          <a:solidFill>
            <a:srgbClr val="FF6600"/>
          </a:solidFill>
        </p:spPr>
        <p:txBody>
          <a:bodyPr vert="horz" wrap="square" lIns="0" tIns="0" rIns="0" bIns="0" rtlCol="0">
            <a:spAutoFit/>
          </a:bodyPr>
          <a:lstStyle/>
          <a:p>
            <a:pPr marL="85725">
              <a:lnSpc>
                <a:spcPts val="4980"/>
              </a:lnSpc>
            </a:pPr>
            <a:r>
              <a:rPr lang="en-IN" sz="4400" i="0" spc="-5" dirty="0">
                <a:solidFill>
                  <a:srgbClr val="FFFFFF"/>
                </a:solidFill>
              </a:rPr>
              <a:t>User Interface Results</a:t>
            </a:r>
            <a:endParaRPr sz="4400" dirty="0">
              <a:latin typeface="Times New Roman"/>
              <a:cs typeface="Times New Roman"/>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845"/>
              </a:lnSpc>
            </a:pPr>
            <a:r>
              <a:rPr sz="1600" dirty="0"/>
              <a:t>D</a:t>
            </a:r>
            <a:r>
              <a:rPr dirty="0"/>
              <a:t>EPT</a:t>
            </a:r>
            <a:r>
              <a:rPr sz="1600" dirty="0"/>
              <a:t>.</a:t>
            </a:r>
            <a:r>
              <a:rPr sz="1600" spc="-15" dirty="0"/>
              <a:t> </a:t>
            </a:r>
            <a:r>
              <a:rPr spc="10" dirty="0"/>
              <a:t>OF</a:t>
            </a:r>
            <a:r>
              <a:rPr spc="114" dirty="0"/>
              <a:t> </a:t>
            </a:r>
            <a:r>
              <a:rPr sz="1600" spc="5" dirty="0"/>
              <a:t>C</a:t>
            </a:r>
            <a:r>
              <a:rPr spc="5" dirty="0"/>
              <a:t>OMPUTER</a:t>
            </a:r>
            <a:r>
              <a:rPr spc="114" dirty="0"/>
              <a:t> </a:t>
            </a:r>
            <a:r>
              <a:rPr sz="1600" spc="5" dirty="0"/>
              <a:t>S</a:t>
            </a:r>
            <a:r>
              <a:rPr spc="5" dirty="0"/>
              <a:t>CIENCE</a:t>
            </a:r>
            <a:r>
              <a:rPr spc="120" dirty="0"/>
              <a:t> </a:t>
            </a:r>
            <a:r>
              <a:rPr spc="10" dirty="0"/>
              <a:t>AND</a:t>
            </a:r>
            <a:r>
              <a:rPr spc="110" dirty="0"/>
              <a:t> </a:t>
            </a:r>
            <a:r>
              <a:rPr sz="1600" spc="5" dirty="0"/>
              <a:t>E</a:t>
            </a:r>
            <a:r>
              <a:rPr spc="5" dirty="0"/>
              <a:t>NGINEERING</a:t>
            </a:r>
            <a:endParaRPr sz="1600" dirty="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845"/>
              </a:lnSpc>
            </a:pPr>
            <a:fld id="{81D60167-4931-47E6-BA6A-407CBD079E47}" type="slidenum">
              <a:rPr dirty="0"/>
              <a:t>31</a:t>
            </a:fld>
            <a:endParaRPr dirty="0"/>
          </a:p>
        </p:txBody>
      </p:sp>
      <p:sp>
        <p:nvSpPr>
          <p:cNvPr id="13" name="TextBox 12">
            <a:extLst>
              <a:ext uri="{FF2B5EF4-FFF2-40B4-BE49-F238E27FC236}">
                <a16:creationId xmlns:a16="http://schemas.microsoft.com/office/drawing/2014/main" xmlns="" id="{C87F9E8E-BF54-EC5B-2936-FF9BE194F9EC}"/>
              </a:ext>
            </a:extLst>
          </p:cNvPr>
          <p:cNvSpPr txBox="1"/>
          <p:nvPr/>
        </p:nvSpPr>
        <p:spPr>
          <a:xfrm>
            <a:off x="661027" y="1236600"/>
            <a:ext cx="261557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Load data:</a:t>
            </a:r>
          </a:p>
        </p:txBody>
      </p:sp>
      <p:pic>
        <p:nvPicPr>
          <p:cNvPr id="11" name="Picture 10">
            <a:extLst>
              <a:ext uri="{FF2B5EF4-FFF2-40B4-BE49-F238E27FC236}">
                <a16:creationId xmlns:a16="http://schemas.microsoft.com/office/drawing/2014/main" xmlns="" id="{D73D734F-AFB8-63EA-C964-F5A7CCD8311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2108864"/>
            <a:ext cx="8305800" cy="3874376"/>
          </a:xfrm>
          <a:prstGeom prst="rect">
            <a:avLst/>
          </a:prstGeom>
          <a:noFill/>
          <a:ln>
            <a:noFill/>
          </a:ln>
        </p:spPr>
      </p:pic>
      <p:sp>
        <p:nvSpPr>
          <p:cNvPr id="12" name="Rectangle 11"/>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
        <p:nvSpPr>
          <p:cNvPr id="14" name="Rectangle 13"/>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4674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0"/>
            <a:ext cx="12192000" cy="219355"/>
          </a:xfrm>
          <a:prstGeom prst="rect">
            <a:avLst/>
          </a:prstGeom>
          <a:solidFill>
            <a:srgbClr val="006666"/>
          </a:solidFill>
        </p:spPr>
        <p:txBody>
          <a:bodyPr vert="horz" wrap="square" lIns="0" tIns="0" rIns="0" bIns="0" rtlCol="0">
            <a:spAutoFit/>
          </a:bodyPr>
          <a:lstStyle/>
          <a:p>
            <a:pPr algn="ctr">
              <a:lnSpc>
                <a:spcPts val="1755"/>
              </a:lnSpc>
            </a:pPr>
            <a:r>
              <a:rPr lang="en-IN" sz="1400" b="1" i="1" spc="-5" dirty="0">
                <a:solidFill>
                  <a:srgbClr val="FFFFFF"/>
                </a:solidFill>
              </a:rPr>
              <a:t>Prediction of DDoS attacks using Deep Learning</a:t>
            </a:r>
            <a:endParaRPr lang="en-US" sz="1400" b="1" i="1" dirty="0">
              <a:latin typeface="Times New Roman"/>
              <a:cs typeface="Times New Roman"/>
            </a:endParaRPr>
          </a:p>
        </p:txBody>
      </p:sp>
      <p:sp>
        <p:nvSpPr>
          <p:cNvPr id="3" name="object 3"/>
          <p:cNvSpPr txBox="1"/>
          <p:nvPr/>
        </p:nvSpPr>
        <p:spPr>
          <a:xfrm>
            <a:off x="236899" y="1002318"/>
            <a:ext cx="11159490" cy="2041585"/>
          </a:xfrm>
          <a:prstGeom prst="rect">
            <a:avLst/>
          </a:prstGeom>
        </p:spPr>
        <p:txBody>
          <a:bodyPr vert="horz" wrap="square" lIns="0" tIns="60960" rIns="0" bIns="0" rtlCol="0">
            <a:spAutoFit/>
          </a:bodyPr>
          <a:lstStyle/>
          <a:p>
            <a:pPr algn="just">
              <a:spcAft>
                <a:spcPts val="800"/>
              </a:spcAft>
            </a:pPr>
            <a:endPar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700">
              <a:lnSpc>
                <a:spcPct val="100000"/>
              </a:lnSpc>
              <a:spcBef>
                <a:spcPts val="630"/>
              </a:spcBef>
              <a:tabLst>
                <a:tab pos="504825" algn="l"/>
                <a:tab pos="505459" algn="l"/>
                <a:tab pos="1202055" algn="l"/>
              </a:tabLst>
            </a:pPr>
            <a:r>
              <a:rPr lang="en-US" sz="2800" dirty="0"/>
              <a:t/>
            </a:r>
            <a:br>
              <a:rPr lang="en-US" sz="2800" dirty="0"/>
            </a:br>
            <a:endParaRPr lang="en-IN" sz="2800" dirty="0">
              <a:latin typeface="Times New Roman" panose="02020603050405020304" pitchFamily="18" charset="0"/>
              <a:cs typeface="Times New Roman" panose="02020603050405020304" pitchFamily="18" charset="0"/>
            </a:endParaRPr>
          </a:p>
          <a:p>
            <a:pPr marL="12700">
              <a:lnSpc>
                <a:spcPct val="100000"/>
              </a:lnSpc>
              <a:spcBef>
                <a:spcPts val="630"/>
              </a:spcBef>
              <a:tabLst>
                <a:tab pos="504825" algn="l"/>
                <a:tab pos="505459" algn="l"/>
                <a:tab pos="1202055" algn="l"/>
              </a:tabLst>
            </a:pPr>
            <a:endParaRPr lang="en-IN" sz="2800" dirty="0">
              <a:latin typeface="Times New Roman" panose="02020603050405020304" pitchFamily="18" charset="0"/>
              <a:cs typeface="Times New Roman" panose="02020603050405020304" pitchFamily="18" charset="0"/>
            </a:endParaRPr>
          </a:p>
        </p:txBody>
      </p:sp>
      <p:pic>
        <p:nvPicPr>
          <p:cNvPr id="4" name="object 4"/>
          <p:cNvPicPr/>
          <p:nvPr/>
        </p:nvPicPr>
        <p:blipFill>
          <a:blip r:embed="rId2" cstate="print"/>
          <a:stretch>
            <a:fillRect/>
          </a:stretch>
        </p:blipFill>
        <p:spPr>
          <a:xfrm>
            <a:off x="0" y="216720"/>
            <a:ext cx="12191999" cy="803160"/>
          </a:xfrm>
          <a:prstGeom prst="rect">
            <a:avLst/>
          </a:prstGeom>
        </p:spPr>
      </p:pic>
      <p:sp>
        <p:nvSpPr>
          <p:cNvPr id="5" name="object 5"/>
          <p:cNvSpPr txBox="1">
            <a:spLocks noGrp="1"/>
          </p:cNvSpPr>
          <p:nvPr>
            <p:ph type="title"/>
          </p:nvPr>
        </p:nvSpPr>
        <p:spPr>
          <a:xfrm>
            <a:off x="0" y="232919"/>
            <a:ext cx="12192000" cy="641201"/>
          </a:xfrm>
          <a:prstGeom prst="rect">
            <a:avLst/>
          </a:prstGeom>
          <a:solidFill>
            <a:srgbClr val="FF6600"/>
          </a:solidFill>
        </p:spPr>
        <p:txBody>
          <a:bodyPr vert="horz" wrap="square" lIns="0" tIns="0" rIns="0" bIns="0" rtlCol="0">
            <a:spAutoFit/>
          </a:bodyPr>
          <a:lstStyle/>
          <a:p>
            <a:pPr marL="85725">
              <a:lnSpc>
                <a:spcPts val="4980"/>
              </a:lnSpc>
            </a:pPr>
            <a:r>
              <a:rPr lang="en-IN" sz="4400" i="0" spc="-5" dirty="0">
                <a:solidFill>
                  <a:srgbClr val="FFFFFF"/>
                </a:solidFill>
              </a:rPr>
              <a:t>User Interface Results</a:t>
            </a:r>
            <a:endParaRPr sz="4400" dirty="0">
              <a:latin typeface="Times New Roman"/>
              <a:cs typeface="Times New Roman"/>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845"/>
              </a:lnSpc>
            </a:pPr>
            <a:r>
              <a:rPr sz="1600" dirty="0"/>
              <a:t>D</a:t>
            </a:r>
            <a:r>
              <a:rPr dirty="0"/>
              <a:t>EPT</a:t>
            </a:r>
            <a:r>
              <a:rPr sz="1600" dirty="0"/>
              <a:t>.</a:t>
            </a:r>
            <a:r>
              <a:rPr sz="1600" spc="-15" dirty="0"/>
              <a:t> </a:t>
            </a:r>
            <a:r>
              <a:rPr spc="10" dirty="0"/>
              <a:t>OF</a:t>
            </a:r>
            <a:r>
              <a:rPr spc="114" dirty="0"/>
              <a:t> </a:t>
            </a:r>
            <a:r>
              <a:rPr sz="1600" spc="5" dirty="0"/>
              <a:t>C</a:t>
            </a:r>
            <a:r>
              <a:rPr spc="5" dirty="0"/>
              <a:t>OMPUTER</a:t>
            </a:r>
            <a:r>
              <a:rPr spc="114" dirty="0"/>
              <a:t> </a:t>
            </a:r>
            <a:r>
              <a:rPr sz="1600" spc="5" dirty="0"/>
              <a:t>S</a:t>
            </a:r>
            <a:r>
              <a:rPr spc="5" dirty="0"/>
              <a:t>CIENCE</a:t>
            </a:r>
            <a:r>
              <a:rPr spc="120" dirty="0"/>
              <a:t> </a:t>
            </a:r>
            <a:r>
              <a:rPr spc="10" dirty="0"/>
              <a:t>AND</a:t>
            </a:r>
            <a:r>
              <a:rPr spc="110" dirty="0"/>
              <a:t> </a:t>
            </a:r>
            <a:r>
              <a:rPr sz="1600" spc="5" dirty="0"/>
              <a:t>E</a:t>
            </a:r>
            <a:r>
              <a:rPr spc="5" dirty="0"/>
              <a:t>NGINEERING</a:t>
            </a:r>
            <a:endParaRPr sz="1600" dirty="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845"/>
              </a:lnSpc>
            </a:pPr>
            <a:fld id="{81D60167-4931-47E6-BA6A-407CBD079E47}" type="slidenum">
              <a:rPr dirty="0"/>
              <a:t>32</a:t>
            </a:fld>
            <a:endParaRPr dirty="0"/>
          </a:p>
        </p:txBody>
      </p:sp>
      <p:sp>
        <p:nvSpPr>
          <p:cNvPr id="13" name="TextBox 12">
            <a:extLst>
              <a:ext uri="{FF2B5EF4-FFF2-40B4-BE49-F238E27FC236}">
                <a16:creationId xmlns:a16="http://schemas.microsoft.com/office/drawing/2014/main" xmlns="" id="{C87F9E8E-BF54-EC5B-2936-FF9BE194F9EC}"/>
              </a:ext>
            </a:extLst>
          </p:cNvPr>
          <p:cNvSpPr txBox="1"/>
          <p:nvPr/>
        </p:nvSpPr>
        <p:spPr>
          <a:xfrm>
            <a:off x="661027" y="1236600"/>
            <a:ext cx="261557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View Data:</a:t>
            </a:r>
          </a:p>
        </p:txBody>
      </p:sp>
      <p:pic>
        <p:nvPicPr>
          <p:cNvPr id="11" name="Picture 10">
            <a:extLst>
              <a:ext uri="{FF2B5EF4-FFF2-40B4-BE49-F238E27FC236}">
                <a16:creationId xmlns:a16="http://schemas.microsoft.com/office/drawing/2014/main" xmlns="" id="{537ED012-C06D-915C-41C2-C6151F6C680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2027555"/>
            <a:ext cx="7959717" cy="3763645"/>
          </a:xfrm>
          <a:prstGeom prst="rect">
            <a:avLst/>
          </a:prstGeom>
          <a:noFill/>
          <a:ln>
            <a:noFill/>
          </a:ln>
        </p:spPr>
      </p:pic>
      <p:sp>
        <p:nvSpPr>
          <p:cNvPr id="12" name="Rectangle 11"/>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9756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0"/>
            <a:ext cx="12192000" cy="219355"/>
          </a:xfrm>
          <a:prstGeom prst="rect">
            <a:avLst/>
          </a:prstGeom>
          <a:solidFill>
            <a:srgbClr val="006666"/>
          </a:solidFill>
        </p:spPr>
        <p:txBody>
          <a:bodyPr vert="horz" wrap="square" lIns="0" tIns="0" rIns="0" bIns="0" rtlCol="0">
            <a:spAutoFit/>
          </a:bodyPr>
          <a:lstStyle/>
          <a:p>
            <a:pPr algn="ctr">
              <a:lnSpc>
                <a:spcPts val="1755"/>
              </a:lnSpc>
            </a:pPr>
            <a:r>
              <a:rPr lang="en-IN" sz="1400" b="1" i="1" spc="-5" dirty="0">
                <a:solidFill>
                  <a:srgbClr val="FFFFFF"/>
                </a:solidFill>
              </a:rPr>
              <a:t>Prediction of DDoS attacks using Deep Learning</a:t>
            </a:r>
            <a:endParaRPr lang="en-US" sz="1400" b="1" i="1" dirty="0">
              <a:latin typeface="Times New Roman"/>
              <a:cs typeface="Times New Roman"/>
            </a:endParaRPr>
          </a:p>
        </p:txBody>
      </p:sp>
      <p:sp>
        <p:nvSpPr>
          <p:cNvPr id="3" name="object 3"/>
          <p:cNvSpPr txBox="1"/>
          <p:nvPr/>
        </p:nvSpPr>
        <p:spPr>
          <a:xfrm>
            <a:off x="236899" y="1002318"/>
            <a:ext cx="11159490" cy="2041585"/>
          </a:xfrm>
          <a:prstGeom prst="rect">
            <a:avLst/>
          </a:prstGeom>
        </p:spPr>
        <p:txBody>
          <a:bodyPr vert="horz" wrap="square" lIns="0" tIns="60960" rIns="0" bIns="0" rtlCol="0">
            <a:spAutoFit/>
          </a:bodyPr>
          <a:lstStyle/>
          <a:p>
            <a:pPr algn="just">
              <a:spcAft>
                <a:spcPts val="800"/>
              </a:spcAft>
            </a:pPr>
            <a:endPar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700">
              <a:lnSpc>
                <a:spcPct val="100000"/>
              </a:lnSpc>
              <a:spcBef>
                <a:spcPts val="630"/>
              </a:spcBef>
              <a:tabLst>
                <a:tab pos="504825" algn="l"/>
                <a:tab pos="505459" algn="l"/>
                <a:tab pos="1202055" algn="l"/>
              </a:tabLst>
            </a:pPr>
            <a:r>
              <a:rPr lang="en-US" sz="2800" dirty="0"/>
              <a:t/>
            </a:r>
            <a:br>
              <a:rPr lang="en-US" sz="2800" dirty="0"/>
            </a:br>
            <a:endParaRPr lang="en-IN" sz="2800" dirty="0">
              <a:latin typeface="Times New Roman" panose="02020603050405020304" pitchFamily="18" charset="0"/>
              <a:cs typeface="Times New Roman" panose="02020603050405020304" pitchFamily="18" charset="0"/>
            </a:endParaRPr>
          </a:p>
          <a:p>
            <a:pPr marL="12700">
              <a:lnSpc>
                <a:spcPct val="100000"/>
              </a:lnSpc>
              <a:spcBef>
                <a:spcPts val="630"/>
              </a:spcBef>
              <a:tabLst>
                <a:tab pos="504825" algn="l"/>
                <a:tab pos="505459" algn="l"/>
                <a:tab pos="1202055" algn="l"/>
              </a:tabLst>
            </a:pPr>
            <a:endParaRPr lang="en-IN" sz="2800" dirty="0">
              <a:latin typeface="Times New Roman" panose="02020603050405020304" pitchFamily="18" charset="0"/>
              <a:cs typeface="Times New Roman" panose="02020603050405020304" pitchFamily="18" charset="0"/>
            </a:endParaRPr>
          </a:p>
        </p:txBody>
      </p:sp>
      <p:pic>
        <p:nvPicPr>
          <p:cNvPr id="4" name="object 4"/>
          <p:cNvPicPr/>
          <p:nvPr/>
        </p:nvPicPr>
        <p:blipFill>
          <a:blip r:embed="rId2" cstate="print"/>
          <a:stretch>
            <a:fillRect/>
          </a:stretch>
        </p:blipFill>
        <p:spPr>
          <a:xfrm>
            <a:off x="0" y="216720"/>
            <a:ext cx="12191999" cy="803160"/>
          </a:xfrm>
          <a:prstGeom prst="rect">
            <a:avLst/>
          </a:prstGeom>
        </p:spPr>
      </p:pic>
      <p:sp>
        <p:nvSpPr>
          <p:cNvPr id="5" name="object 5"/>
          <p:cNvSpPr txBox="1">
            <a:spLocks noGrp="1"/>
          </p:cNvSpPr>
          <p:nvPr>
            <p:ph type="title"/>
          </p:nvPr>
        </p:nvSpPr>
        <p:spPr>
          <a:xfrm>
            <a:off x="0" y="232919"/>
            <a:ext cx="12192000" cy="641201"/>
          </a:xfrm>
          <a:prstGeom prst="rect">
            <a:avLst/>
          </a:prstGeom>
          <a:solidFill>
            <a:srgbClr val="FF6600"/>
          </a:solidFill>
        </p:spPr>
        <p:txBody>
          <a:bodyPr vert="horz" wrap="square" lIns="0" tIns="0" rIns="0" bIns="0" rtlCol="0">
            <a:spAutoFit/>
          </a:bodyPr>
          <a:lstStyle/>
          <a:p>
            <a:pPr marL="85725">
              <a:lnSpc>
                <a:spcPts val="4980"/>
              </a:lnSpc>
            </a:pPr>
            <a:r>
              <a:rPr lang="en-IN" sz="4400" i="0" spc="-5" dirty="0">
                <a:solidFill>
                  <a:srgbClr val="FFFFFF"/>
                </a:solidFill>
              </a:rPr>
              <a:t>User Interface Results</a:t>
            </a:r>
            <a:endParaRPr sz="4400" dirty="0">
              <a:latin typeface="Times New Roman"/>
              <a:cs typeface="Times New Roman"/>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845"/>
              </a:lnSpc>
            </a:pPr>
            <a:r>
              <a:rPr sz="1600" dirty="0"/>
              <a:t>D</a:t>
            </a:r>
            <a:r>
              <a:rPr dirty="0"/>
              <a:t>EPT</a:t>
            </a:r>
            <a:r>
              <a:rPr sz="1600" dirty="0"/>
              <a:t>.</a:t>
            </a:r>
            <a:r>
              <a:rPr sz="1600" spc="-15" dirty="0"/>
              <a:t> </a:t>
            </a:r>
            <a:r>
              <a:rPr spc="10" dirty="0"/>
              <a:t>OF</a:t>
            </a:r>
            <a:r>
              <a:rPr spc="114" dirty="0"/>
              <a:t> </a:t>
            </a:r>
            <a:r>
              <a:rPr sz="1600" spc="5" dirty="0"/>
              <a:t>C</a:t>
            </a:r>
            <a:r>
              <a:rPr spc="5" dirty="0"/>
              <a:t>OMPUTER</a:t>
            </a:r>
            <a:r>
              <a:rPr spc="114" dirty="0"/>
              <a:t> </a:t>
            </a:r>
            <a:r>
              <a:rPr sz="1600" spc="5" dirty="0"/>
              <a:t>S</a:t>
            </a:r>
            <a:r>
              <a:rPr spc="5" dirty="0"/>
              <a:t>CIENCE</a:t>
            </a:r>
            <a:r>
              <a:rPr spc="120" dirty="0"/>
              <a:t> </a:t>
            </a:r>
            <a:r>
              <a:rPr spc="10" dirty="0"/>
              <a:t>AND</a:t>
            </a:r>
            <a:r>
              <a:rPr spc="110" dirty="0"/>
              <a:t> </a:t>
            </a:r>
            <a:r>
              <a:rPr sz="1600" spc="5" dirty="0"/>
              <a:t>E</a:t>
            </a:r>
            <a:r>
              <a:rPr spc="5" dirty="0"/>
              <a:t>NGINEERING</a:t>
            </a:r>
            <a:endParaRPr sz="1600" dirty="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845"/>
              </a:lnSpc>
            </a:pPr>
            <a:fld id="{81D60167-4931-47E6-BA6A-407CBD079E47}" type="slidenum">
              <a:rPr dirty="0"/>
              <a:t>33</a:t>
            </a:fld>
            <a:endParaRPr dirty="0"/>
          </a:p>
        </p:txBody>
      </p:sp>
      <p:sp>
        <p:nvSpPr>
          <p:cNvPr id="13" name="TextBox 12">
            <a:extLst>
              <a:ext uri="{FF2B5EF4-FFF2-40B4-BE49-F238E27FC236}">
                <a16:creationId xmlns:a16="http://schemas.microsoft.com/office/drawing/2014/main" xmlns="" id="{C87F9E8E-BF54-EC5B-2936-FF9BE194F9EC}"/>
              </a:ext>
            </a:extLst>
          </p:cNvPr>
          <p:cNvSpPr txBox="1"/>
          <p:nvPr/>
        </p:nvSpPr>
        <p:spPr>
          <a:xfrm>
            <a:off x="661027" y="1236600"/>
            <a:ext cx="261557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Select Model:</a:t>
            </a:r>
          </a:p>
        </p:txBody>
      </p:sp>
      <p:pic>
        <p:nvPicPr>
          <p:cNvPr id="11" name="Picture 10">
            <a:extLst>
              <a:ext uri="{FF2B5EF4-FFF2-40B4-BE49-F238E27FC236}">
                <a16:creationId xmlns:a16="http://schemas.microsoft.com/office/drawing/2014/main" xmlns="" id="{763B4AAE-A0B1-138A-9B19-A02E9649B45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6240" y="2175019"/>
            <a:ext cx="7825168" cy="3663345"/>
          </a:xfrm>
          <a:prstGeom prst="rect">
            <a:avLst/>
          </a:prstGeom>
          <a:noFill/>
          <a:ln>
            <a:noFill/>
          </a:ln>
        </p:spPr>
      </p:pic>
      <p:sp>
        <p:nvSpPr>
          <p:cNvPr id="12" name="Rectangle 11"/>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2088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0"/>
            <a:ext cx="12192000" cy="219355"/>
          </a:xfrm>
          <a:prstGeom prst="rect">
            <a:avLst/>
          </a:prstGeom>
          <a:solidFill>
            <a:srgbClr val="006666"/>
          </a:solidFill>
        </p:spPr>
        <p:txBody>
          <a:bodyPr vert="horz" wrap="square" lIns="0" tIns="0" rIns="0" bIns="0" rtlCol="0">
            <a:spAutoFit/>
          </a:bodyPr>
          <a:lstStyle/>
          <a:p>
            <a:pPr algn="ctr">
              <a:lnSpc>
                <a:spcPts val="1755"/>
              </a:lnSpc>
            </a:pPr>
            <a:r>
              <a:rPr lang="en-IN" sz="1400" b="1" i="1" spc="-5" dirty="0">
                <a:solidFill>
                  <a:srgbClr val="FFFFFF"/>
                </a:solidFill>
              </a:rPr>
              <a:t>Prediction of DDoS attacks using Deep Learning</a:t>
            </a:r>
            <a:endParaRPr lang="en-US" sz="1400" b="1" i="1" dirty="0">
              <a:latin typeface="Times New Roman"/>
              <a:cs typeface="Times New Roman"/>
            </a:endParaRPr>
          </a:p>
        </p:txBody>
      </p:sp>
      <p:sp>
        <p:nvSpPr>
          <p:cNvPr id="3" name="object 3"/>
          <p:cNvSpPr txBox="1"/>
          <p:nvPr/>
        </p:nvSpPr>
        <p:spPr>
          <a:xfrm>
            <a:off x="236899" y="1002318"/>
            <a:ext cx="11159490" cy="2041585"/>
          </a:xfrm>
          <a:prstGeom prst="rect">
            <a:avLst/>
          </a:prstGeom>
        </p:spPr>
        <p:txBody>
          <a:bodyPr vert="horz" wrap="square" lIns="0" tIns="60960" rIns="0" bIns="0" rtlCol="0">
            <a:spAutoFit/>
          </a:bodyPr>
          <a:lstStyle/>
          <a:p>
            <a:pPr algn="just">
              <a:spcAft>
                <a:spcPts val="800"/>
              </a:spcAft>
            </a:pPr>
            <a:endPar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700">
              <a:lnSpc>
                <a:spcPct val="100000"/>
              </a:lnSpc>
              <a:spcBef>
                <a:spcPts val="630"/>
              </a:spcBef>
              <a:tabLst>
                <a:tab pos="504825" algn="l"/>
                <a:tab pos="505459" algn="l"/>
                <a:tab pos="1202055" algn="l"/>
              </a:tabLst>
            </a:pPr>
            <a:r>
              <a:rPr lang="en-US" sz="2800" dirty="0"/>
              <a:t/>
            </a:r>
            <a:br>
              <a:rPr lang="en-US" sz="2800" dirty="0"/>
            </a:br>
            <a:endParaRPr lang="en-IN" sz="2800" dirty="0">
              <a:latin typeface="Times New Roman" panose="02020603050405020304" pitchFamily="18" charset="0"/>
              <a:cs typeface="Times New Roman" panose="02020603050405020304" pitchFamily="18" charset="0"/>
            </a:endParaRPr>
          </a:p>
          <a:p>
            <a:pPr marL="12700">
              <a:lnSpc>
                <a:spcPct val="100000"/>
              </a:lnSpc>
              <a:spcBef>
                <a:spcPts val="630"/>
              </a:spcBef>
              <a:tabLst>
                <a:tab pos="504825" algn="l"/>
                <a:tab pos="505459" algn="l"/>
                <a:tab pos="1202055" algn="l"/>
              </a:tabLst>
            </a:pPr>
            <a:endParaRPr lang="en-IN" sz="2800" dirty="0">
              <a:latin typeface="Times New Roman" panose="02020603050405020304" pitchFamily="18" charset="0"/>
              <a:cs typeface="Times New Roman" panose="02020603050405020304" pitchFamily="18" charset="0"/>
            </a:endParaRPr>
          </a:p>
        </p:txBody>
      </p:sp>
      <p:pic>
        <p:nvPicPr>
          <p:cNvPr id="4" name="object 4"/>
          <p:cNvPicPr/>
          <p:nvPr/>
        </p:nvPicPr>
        <p:blipFill>
          <a:blip r:embed="rId2" cstate="print"/>
          <a:stretch>
            <a:fillRect/>
          </a:stretch>
        </p:blipFill>
        <p:spPr>
          <a:xfrm>
            <a:off x="0" y="216720"/>
            <a:ext cx="12191999" cy="803160"/>
          </a:xfrm>
          <a:prstGeom prst="rect">
            <a:avLst/>
          </a:prstGeom>
        </p:spPr>
      </p:pic>
      <p:sp>
        <p:nvSpPr>
          <p:cNvPr id="5" name="object 5"/>
          <p:cNvSpPr txBox="1">
            <a:spLocks noGrp="1"/>
          </p:cNvSpPr>
          <p:nvPr>
            <p:ph type="title"/>
          </p:nvPr>
        </p:nvSpPr>
        <p:spPr>
          <a:xfrm>
            <a:off x="0" y="232919"/>
            <a:ext cx="12192000" cy="641201"/>
          </a:xfrm>
          <a:prstGeom prst="rect">
            <a:avLst/>
          </a:prstGeom>
          <a:solidFill>
            <a:srgbClr val="FF6600"/>
          </a:solidFill>
        </p:spPr>
        <p:txBody>
          <a:bodyPr vert="horz" wrap="square" lIns="0" tIns="0" rIns="0" bIns="0" rtlCol="0">
            <a:spAutoFit/>
          </a:bodyPr>
          <a:lstStyle/>
          <a:p>
            <a:pPr marL="85725">
              <a:lnSpc>
                <a:spcPts val="4980"/>
              </a:lnSpc>
            </a:pPr>
            <a:r>
              <a:rPr lang="en-IN" sz="4400" i="0" spc="-5" dirty="0">
                <a:solidFill>
                  <a:srgbClr val="FFFFFF"/>
                </a:solidFill>
              </a:rPr>
              <a:t>User Interface Results</a:t>
            </a:r>
            <a:endParaRPr sz="4400" dirty="0">
              <a:latin typeface="Times New Roman"/>
              <a:cs typeface="Times New Roman"/>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845"/>
              </a:lnSpc>
            </a:pPr>
            <a:r>
              <a:rPr sz="1600" dirty="0"/>
              <a:t>D</a:t>
            </a:r>
            <a:r>
              <a:rPr dirty="0"/>
              <a:t>EPT</a:t>
            </a:r>
            <a:r>
              <a:rPr sz="1600" dirty="0"/>
              <a:t>.</a:t>
            </a:r>
            <a:r>
              <a:rPr sz="1600" spc="-15" dirty="0"/>
              <a:t> </a:t>
            </a:r>
            <a:r>
              <a:rPr spc="10" dirty="0"/>
              <a:t>OF</a:t>
            </a:r>
            <a:r>
              <a:rPr spc="114" dirty="0"/>
              <a:t> </a:t>
            </a:r>
            <a:r>
              <a:rPr sz="1600" spc="5" dirty="0"/>
              <a:t>C</a:t>
            </a:r>
            <a:r>
              <a:rPr spc="5" dirty="0"/>
              <a:t>OMPUTER</a:t>
            </a:r>
            <a:r>
              <a:rPr spc="114" dirty="0"/>
              <a:t> </a:t>
            </a:r>
            <a:r>
              <a:rPr sz="1600" spc="5" dirty="0"/>
              <a:t>S</a:t>
            </a:r>
            <a:r>
              <a:rPr spc="5" dirty="0"/>
              <a:t>CIENCE</a:t>
            </a:r>
            <a:r>
              <a:rPr spc="120" dirty="0"/>
              <a:t> </a:t>
            </a:r>
            <a:r>
              <a:rPr spc="10" dirty="0"/>
              <a:t>AND</a:t>
            </a:r>
            <a:r>
              <a:rPr spc="110" dirty="0"/>
              <a:t> </a:t>
            </a:r>
            <a:r>
              <a:rPr sz="1600" spc="5" dirty="0"/>
              <a:t>E</a:t>
            </a:r>
            <a:r>
              <a:rPr spc="5" dirty="0"/>
              <a:t>NGINEERING</a:t>
            </a:r>
            <a:endParaRPr sz="1600" dirty="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845"/>
              </a:lnSpc>
            </a:pPr>
            <a:fld id="{81D60167-4931-47E6-BA6A-407CBD079E47}" type="slidenum">
              <a:rPr dirty="0"/>
              <a:t>34</a:t>
            </a:fld>
            <a:endParaRPr dirty="0"/>
          </a:p>
        </p:txBody>
      </p:sp>
      <p:sp>
        <p:nvSpPr>
          <p:cNvPr id="13" name="TextBox 12">
            <a:extLst>
              <a:ext uri="{FF2B5EF4-FFF2-40B4-BE49-F238E27FC236}">
                <a16:creationId xmlns:a16="http://schemas.microsoft.com/office/drawing/2014/main" xmlns="" id="{C87F9E8E-BF54-EC5B-2936-FF9BE194F9EC}"/>
              </a:ext>
            </a:extLst>
          </p:cNvPr>
          <p:cNvSpPr txBox="1"/>
          <p:nvPr/>
        </p:nvSpPr>
        <p:spPr>
          <a:xfrm>
            <a:off x="661027" y="1236600"/>
            <a:ext cx="261557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Prediction:</a:t>
            </a:r>
          </a:p>
        </p:txBody>
      </p:sp>
      <p:pic>
        <p:nvPicPr>
          <p:cNvPr id="10" name="Picture 9">
            <a:extLst>
              <a:ext uri="{FF2B5EF4-FFF2-40B4-BE49-F238E27FC236}">
                <a16:creationId xmlns:a16="http://schemas.microsoft.com/office/drawing/2014/main" xmlns="" id="{E6B31332-AB8B-23C7-3613-6E4B5F366DD7}"/>
              </a:ext>
            </a:extLst>
          </p:cNvPr>
          <p:cNvPicPr>
            <a:picLocks noChangeAspect="1"/>
          </p:cNvPicPr>
          <p:nvPr/>
        </p:nvPicPr>
        <p:blipFill rotWithShape="1">
          <a:blip r:embed="rId3"/>
          <a:srcRect t="4941"/>
          <a:stretch/>
        </p:blipFill>
        <p:spPr>
          <a:xfrm>
            <a:off x="2133600" y="2362200"/>
            <a:ext cx="7740590" cy="3744307"/>
          </a:xfrm>
          <a:prstGeom prst="rect">
            <a:avLst/>
          </a:prstGeom>
        </p:spPr>
      </p:pic>
      <p:sp>
        <p:nvSpPr>
          <p:cNvPr id="12" name="Rectangle 11"/>
          <p:cNvSpPr/>
          <p:nvPr/>
        </p:nvSpPr>
        <p:spPr>
          <a:xfrm>
            <a:off x="0" y="6659746"/>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2834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0"/>
            <a:ext cx="12192000" cy="219355"/>
          </a:xfrm>
          <a:prstGeom prst="rect">
            <a:avLst/>
          </a:prstGeom>
          <a:solidFill>
            <a:srgbClr val="006666"/>
          </a:solidFill>
        </p:spPr>
        <p:txBody>
          <a:bodyPr vert="horz" wrap="square" lIns="0" tIns="0" rIns="0" bIns="0" rtlCol="0">
            <a:spAutoFit/>
          </a:bodyPr>
          <a:lstStyle/>
          <a:p>
            <a:pPr algn="ctr">
              <a:lnSpc>
                <a:spcPts val="1755"/>
              </a:lnSpc>
            </a:pPr>
            <a:r>
              <a:rPr lang="en-IN" sz="1400" b="1" i="1" spc="-5" dirty="0">
                <a:solidFill>
                  <a:srgbClr val="FFFFFF"/>
                </a:solidFill>
              </a:rPr>
              <a:t>Prediction of DDoS attacks using Deep Learning</a:t>
            </a:r>
            <a:endParaRPr lang="en-US" sz="1400" b="1" i="1" dirty="0">
              <a:latin typeface="Times New Roman"/>
              <a:cs typeface="Times New Roman"/>
            </a:endParaRPr>
          </a:p>
        </p:txBody>
      </p:sp>
      <p:sp>
        <p:nvSpPr>
          <p:cNvPr id="3" name="object 3"/>
          <p:cNvSpPr txBox="1"/>
          <p:nvPr/>
        </p:nvSpPr>
        <p:spPr>
          <a:xfrm>
            <a:off x="236899" y="1002318"/>
            <a:ext cx="11159490" cy="2041585"/>
          </a:xfrm>
          <a:prstGeom prst="rect">
            <a:avLst/>
          </a:prstGeom>
        </p:spPr>
        <p:txBody>
          <a:bodyPr vert="horz" wrap="square" lIns="0" tIns="60960" rIns="0" bIns="0" rtlCol="0">
            <a:spAutoFit/>
          </a:bodyPr>
          <a:lstStyle/>
          <a:p>
            <a:pPr algn="just">
              <a:spcAft>
                <a:spcPts val="800"/>
              </a:spcAft>
            </a:pPr>
            <a:endPar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700">
              <a:lnSpc>
                <a:spcPct val="100000"/>
              </a:lnSpc>
              <a:spcBef>
                <a:spcPts val="630"/>
              </a:spcBef>
              <a:tabLst>
                <a:tab pos="504825" algn="l"/>
                <a:tab pos="505459" algn="l"/>
                <a:tab pos="1202055" algn="l"/>
              </a:tabLst>
            </a:pPr>
            <a:r>
              <a:rPr lang="en-US" sz="2800" dirty="0"/>
              <a:t/>
            </a:r>
            <a:br>
              <a:rPr lang="en-US" sz="2800" dirty="0"/>
            </a:br>
            <a:endParaRPr lang="en-IN" sz="2800" dirty="0">
              <a:latin typeface="Times New Roman" panose="02020603050405020304" pitchFamily="18" charset="0"/>
              <a:cs typeface="Times New Roman" panose="02020603050405020304" pitchFamily="18" charset="0"/>
            </a:endParaRPr>
          </a:p>
          <a:p>
            <a:pPr marL="12700">
              <a:lnSpc>
                <a:spcPct val="100000"/>
              </a:lnSpc>
              <a:spcBef>
                <a:spcPts val="630"/>
              </a:spcBef>
              <a:tabLst>
                <a:tab pos="504825" algn="l"/>
                <a:tab pos="505459" algn="l"/>
                <a:tab pos="1202055" algn="l"/>
              </a:tabLst>
            </a:pPr>
            <a:endParaRPr lang="en-IN" sz="2800" dirty="0">
              <a:latin typeface="Times New Roman" panose="02020603050405020304" pitchFamily="18" charset="0"/>
              <a:cs typeface="Times New Roman" panose="02020603050405020304" pitchFamily="18" charset="0"/>
            </a:endParaRPr>
          </a:p>
        </p:txBody>
      </p:sp>
      <p:pic>
        <p:nvPicPr>
          <p:cNvPr id="4" name="object 4"/>
          <p:cNvPicPr/>
          <p:nvPr/>
        </p:nvPicPr>
        <p:blipFill>
          <a:blip r:embed="rId2" cstate="print"/>
          <a:stretch>
            <a:fillRect/>
          </a:stretch>
        </p:blipFill>
        <p:spPr>
          <a:xfrm>
            <a:off x="0" y="216720"/>
            <a:ext cx="12191999" cy="803160"/>
          </a:xfrm>
          <a:prstGeom prst="rect">
            <a:avLst/>
          </a:prstGeom>
        </p:spPr>
      </p:pic>
      <p:sp>
        <p:nvSpPr>
          <p:cNvPr id="5" name="object 5"/>
          <p:cNvSpPr txBox="1">
            <a:spLocks noGrp="1"/>
          </p:cNvSpPr>
          <p:nvPr>
            <p:ph type="title"/>
          </p:nvPr>
        </p:nvSpPr>
        <p:spPr>
          <a:xfrm>
            <a:off x="0" y="232919"/>
            <a:ext cx="12192000" cy="641201"/>
          </a:xfrm>
          <a:prstGeom prst="rect">
            <a:avLst/>
          </a:prstGeom>
          <a:solidFill>
            <a:srgbClr val="FF6600"/>
          </a:solidFill>
        </p:spPr>
        <p:txBody>
          <a:bodyPr vert="horz" wrap="square" lIns="0" tIns="0" rIns="0" bIns="0" rtlCol="0">
            <a:spAutoFit/>
          </a:bodyPr>
          <a:lstStyle/>
          <a:p>
            <a:pPr marL="85725">
              <a:lnSpc>
                <a:spcPts val="4980"/>
              </a:lnSpc>
            </a:pPr>
            <a:r>
              <a:rPr lang="en-IN" sz="4400" i="0" spc="-5" dirty="0">
                <a:solidFill>
                  <a:srgbClr val="FFFFFF"/>
                </a:solidFill>
              </a:rPr>
              <a:t>User Interface Results</a:t>
            </a:r>
            <a:endParaRPr sz="4400" dirty="0">
              <a:latin typeface="Times New Roman"/>
              <a:cs typeface="Times New Roman"/>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845"/>
              </a:lnSpc>
            </a:pPr>
            <a:r>
              <a:rPr sz="1600" dirty="0"/>
              <a:t>D</a:t>
            </a:r>
            <a:r>
              <a:rPr dirty="0"/>
              <a:t>EPT</a:t>
            </a:r>
            <a:r>
              <a:rPr sz="1600" dirty="0"/>
              <a:t>.</a:t>
            </a:r>
            <a:r>
              <a:rPr sz="1600" spc="-15" dirty="0"/>
              <a:t> </a:t>
            </a:r>
            <a:r>
              <a:rPr spc="10" dirty="0"/>
              <a:t>OF</a:t>
            </a:r>
            <a:r>
              <a:rPr spc="114" dirty="0"/>
              <a:t> </a:t>
            </a:r>
            <a:r>
              <a:rPr sz="1600" spc="5" dirty="0"/>
              <a:t>C</a:t>
            </a:r>
            <a:r>
              <a:rPr spc="5" dirty="0"/>
              <a:t>OMPUTER</a:t>
            </a:r>
            <a:r>
              <a:rPr spc="114" dirty="0"/>
              <a:t> </a:t>
            </a:r>
            <a:r>
              <a:rPr sz="1600" spc="5" dirty="0"/>
              <a:t>S</a:t>
            </a:r>
            <a:r>
              <a:rPr spc="5" dirty="0"/>
              <a:t>CIENCE</a:t>
            </a:r>
            <a:r>
              <a:rPr spc="120" dirty="0"/>
              <a:t> </a:t>
            </a:r>
            <a:r>
              <a:rPr spc="10" dirty="0"/>
              <a:t>AND</a:t>
            </a:r>
            <a:r>
              <a:rPr spc="110" dirty="0"/>
              <a:t> </a:t>
            </a:r>
            <a:r>
              <a:rPr sz="1600" spc="5" dirty="0"/>
              <a:t>E</a:t>
            </a:r>
            <a:r>
              <a:rPr spc="5" dirty="0"/>
              <a:t>NGINEERING</a:t>
            </a:r>
            <a:endParaRPr sz="1600" dirty="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845"/>
              </a:lnSpc>
            </a:pPr>
            <a:fld id="{81D60167-4931-47E6-BA6A-407CBD079E47}" type="slidenum">
              <a:rPr dirty="0"/>
              <a:t>35</a:t>
            </a:fld>
            <a:endParaRPr dirty="0"/>
          </a:p>
        </p:txBody>
      </p:sp>
      <p:sp>
        <p:nvSpPr>
          <p:cNvPr id="13" name="TextBox 12">
            <a:extLst>
              <a:ext uri="{FF2B5EF4-FFF2-40B4-BE49-F238E27FC236}">
                <a16:creationId xmlns:a16="http://schemas.microsoft.com/office/drawing/2014/main" xmlns="" id="{C87F9E8E-BF54-EC5B-2936-FF9BE194F9EC}"/>
              </a:ext>
            </a:extLst>
          </p:cNvPr>
          <p:cNvSpPr txBox="1"/>
          <p:nvPr/>
        </p:nvSpPr>
        <p:spPr>
          <a:xfrm>
            <a:off x="661027" y="1236600"/>
            <a:ext cx="261557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Graph:</a:t>
            </a:r>
          </a:p>
        </p:txBody>
      </p:sp>
      <p:pic>
        <p:nvPicPr>
          <p:cNvPr id="11" name="Picture 10">
            <a:extLst>
              <a:ext uri="{FF2B5EF4-FFF2-40B4-BE49-F238E27FC236}">
                <a16:creationId xmlns:a16="http://schemas.microsoft.com/office/drawing/2014/main" xmlns="" id="{9ACDA662-609C-E93D-6D69-4E544EFA76CC}"/>
              </a:ext>
            </a:extLst>
          </p:cNvPr>
          <p:cNvPicPr>
            <a:picLocks noChangeAspect="1"/>
          </p:cNvPicPr>
          <p:nvPr/>
        </p:nvPicPr>
        <p:blipFill rotWithShape="1">
          <a:blip r:embed="rId3"/>
          <a:srcRect t="5123"/>
          <a:stretch/>
        </p:blipFill>
        <p:spPr>
          <a:xfrm>
            <a:off x="2112976" y="2133600"/>
            <a:ext cx="7966046" cy="4240831"/>
          </a:xfrm>
          <a:prstGeom prst="rect">
            <a:avLst/>
          </a:prstGeom>
        </p:spPr>
      </p:pic>
      <p:sp>
        <p:nvSpPr>
          <p:cNvPr id="12" name="Rectangle 11"/>
          <p:cNvSpPr/>
          <p:nvPr/>
        </p:nvSpPr>
        <p:spPr>
          <a:xfrm>
            <a:off x="0" y="6659746"/>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486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28800"/>
            <a:ext cx="12090400" cy="4893647"/>
          </a:xfrm>
          <a:prstGeom prst="rect">
            <a:avLst/>
          </a:prstGeom>
        </p:spPr>
        <p:txBody>
          <a:bodyPr wrap="square">
            <a:spAutoFit/>
          </a:bodyPr>
          <a:lstStyle/>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Accuracy: </a:t>
            </a:r>
          </a:p>
          <a:p>
            <a:pPr algn="just"/>
            <a:r>
              <a:rPr lang="en-US" sz="2400" dirty="0">
                <a:latin typeface="Times New Roman" panose="02020603050405020304" pitchFamily="18" charset="0"/>
                <a:cs typeface="Times New Roman" panose="02020603050405020304" pitchFamily="18" charset="0"/>
              </a:rPr>
              <a:t>The proportion of correctly classified instances among the total predictions is known as accuracy. It is calculated by dividing the number of correct predictions by the total number of predictions and is commonly used as a performance metric in classification models. Higher accuracy values indicate better model performance in terms of correct classifications.</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Precision: </a:t>
            </a:r>
          </a:p>
          <a:p>
            <a:pPr algn="just"/>
            <a:r>
              <a:rPr lang="en-US" sz="2400" dirty="0">
                <a:latin typeface="Times New Roman" panose="02020603050405020304" pitchFamily="18" charset="0"/>
                <a:cs typeface="Times New Roman" panose="02020603050405020304" pitchFamily="18" charset="0"/>
              </a:rPr>
              <a:t>The accuracy of positive predictions is measured by precision, which represents the ratio of true positives to the sum of true positives and false positives. Precision provides insights into the reliability of positive predictions, emphasizing the ability of a model to avoid false positives and make accurate positive classifications.</a:t>
            </a:r>
          </a:p>
          <a:p>
            <a:pPr algn="just"/>
            <a:endParaRPr lang="en-US" sz="2400" dirty="0">
              <a:latin typeface="Times New Roman" panose="02020603050405020304" pitchFamily="18" charset="0"/>
              <a:cs typeface="Times New Roman" panose="02020603050405020304" pitchFamily="18" charset="0"/>
            </a:endParaRPr>
          </a:p>
        </p:txBody>
      </p:sp>
      <p:sp>
        <p:nvSpPr>
          <p:cNvPr id="5" name="PlaceHolder 2"/>
          <p:cNvSpPr txBox="1">
            <a:spLocks/>
          </p:cNvSpPr>
          <p:nvPr/>
        </p:nvSpPr>
        <p:spPr>
          <a:xfrm>
            <a:off x="24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Results</a:t>
            </a:r>
            <a:endParaRPr lang="en-US" spc="-1" dirty="0">
              <a:solidFill>
                <a:srgbClr val="000000"/>
              </a:solidFill>
              <a:latin typeface="Calibri"/>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95391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2"/>
          <p:cNvSpPr txBox="1">
            <a:spLocks/>
          </p:cNvSpPr>
          <p:nvPr/>
        </p:nvSpPr>
        <p:spPr>
          <a:xfrm>
            <a:off x="24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Results</a:t>
            </a:r>
            <a:endParaRPr lang="en-US" spc="-1" dirty="0">
              <a:solidFill>
                <a:srgbClr val="000000"/>
              </a:solidFill>
              <a:latin typeface="Calibri"/>
            </a:endParaRPr>
          </a:p>
        </p:txBody>
      </p:sp>
      <p:sp>
        <p:nvSpPr>
          <p:cNvPr id="5" name="Rectangle 4"/>
          <p:cNvSpPr/>
          <p:nvPr/>
        </p:nvSpPr>
        <p:spPr>
          <a:xfrm>
            <a:off x="0" y="1028800"/>
            <a:ext cx="12090400" cy="2677656"/>
          </a:xfrm>
          <a:prstGeom prst="rect">
            <a:avLst/>
          </a:prstGeom>
        </p:spPr>
        <p:txBody>
          <a:bodyPr wrap="square">
            <a:spAutoFit/>
          </a:bodyPr>
          <a:lstStyle/>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Recall:</a:t>
            </a:r>
          </a:p>
          <a:p>
            <a:pPr algn="just"/>
            <a:r>
              <a:rPr lang="en-US" sz="2400" dirty="0">
                <a:latin typeface="Times New Roman" panose="02020603050405020304" pitchFamily="18" charset="0"/>
                <a:cs typeface="Times New Roman" panose="02020603050405020304" pitchFamily="18" charset="0"/>
              </a:rPr>
              <a:t>The ability of a model to capture all relevant instances is assessed by recall, which represents the ratio of true positives to the sum of true positives and false negatives. High recall values indicate the model's effectiveness in identifying a significant portion of the actual positive instances, minimizing false negatives. </a:t>
            </a:r>
          </a:p>
          <a:p>
            <a:pPr algn="just"/>
            <a:endParaRPr lang="en-US" sz="2400" dirty="0">
              <a:latin typeface="Times New Roman" panose="02020603050405020304" pitchFamily="18" charset="0"/>
              <a:cs typeface="Times New Roman" panose="02020603050405020304" pitchFamily="18" charset="0"/>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1576636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2"/>
          <p:cNvSpPr txBox="1">
            <a:spLocks/>
          </p:cNvSpPr>
          <p:nvPr/>
        </p:nvSpPr>
        <p:spPr>
          <a:xfrm>
            <a:off x="24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err="1">
                <a:solidFill>
                  <a:srgbClr val="FFFFFF"/>
                </a:solidFill>
                <a:latin typeface="Times New Roman"/>
              </a:rPr>
              <a:t>Comparision</a:t>
            </a:r>
            <a:r>
              <a:rPr lang="en-US" spc="-1" dirty="0">
                <a:solidFill>
                  <a:srgbClr val="FFFFFF"/>
                </a:solidFill>
                <a:latin typeface="Times New Roman"/>
              </a:rPr>
              <a:t> of LSTM model with ML models</a:t>
            </a:r>
            <a:endParaRPr lang="en-US" spc="-1" dirty="0">
              <a:solidFill>
                <a:srgbClr val="000000"/>
              </a:solidFill>
              <a:latin typeface="Calibri"/>
            </a:endParaRPr>
          </a:p>
        </p:txBody>
      </p:sp>
      <p:sp>
        <p:nvSpPr>
          <p:cNvPr id="10" name="Rectangle 9"/>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6726E947-F291-F448-9719-0814954743BA}"/>
              </a:ext>
            </a:extLst>
          </p:cNvPr>
          <p:cNvSpPr txBox="1"/>
          <p:nvPr/>
        </p:nvSpPr>
        <p:spPr>
          <a:xfrm>
            <a:off x="1417834" y="5311739"/>
            <a:ext cx="8856323" cy="1200329"/>
          </a:xfrm>
          <a:prstGeom prst="rect">
            <a:avLst/>
          </a:prstGeom>
          <a:noFill/>
        </p:spPr>
        <p:txBody>
          <a:bodyPr wrap="square" rtlCol="0">
            <a:spAutoFit/>
          </a:bodyPr>
          <a:lstStyle/>
          <a:p>
            <a:pPr algn="just">
              <a:lnSpc>
                <a:spcPct val="150000"/>
              </a:lnSpc>
            </a:pPr>
            <a:r>
              <a:rPr lang="en-US" sz="1800" b="1" dirty="0">
                <a:effectLst/>
                <a:latin typeface="Times New Roman" panose="02020603050405020304" pitchFamily="18" charset="0"/>
                <a:ea typeface="Times New Roman" panose="02020603050405020304" pitchFamily="18" charset="0"/>
              </a:rPr>
              <a:t>Fig :</a:t>
            </a:r>
            <a:r>
              <a:rPr lang="en-US" b="1" dirty="0">
                <a:latin typeface="Times New Roman" panose="02020603050405020304" pitchFamily="18" charset="0"/>
                <a:ea typeface="Times New Roman" panose="02020603050405020304" pitchFamily="18" charset="0"/>
              </a:rPr>
              <a:t> Tabular representation of models and Graphical </a:t>
            </a:r>
            <a:r>
              <a:rPr lang="en-US" b="1" dirty="0" err="1">
                <a:latin typeface="Times New Roman" panose="02020603050405020304" pitchFamily="18" charset="0"/>
                <a:ea typeface="Times New Roman" panose="02020603050405020304" pitchFamily="18" charset="0"/>
              </a:rPr>
              <a:t>represention</a:t>
            </a:r>
            <a:r>
              <a:rPr lang="en-US" b="1" dirty="0">
                <a:latin typeface="Times New Roman" panose="02020603050405020304" pitchFamily="18" charset="0"/>
                <a:ea typeface="Times New Roman" panose="02020603050405020304" pitchFamily="18" charset="0"/>
              </a:rPr>
              <a:t> of LSTM model and Decision Tree and Gradient Boosting classifier</a:t>
            </a:r>
            <a:endParaRPr lang="en-IN" sz="1800" dirty="0">
              <a:effectLst/>
              <a:latin typeface="Times New Roman" panose="02020603050405020304" pitchFamily="18" charset="0"/>
              <a:ea typeface="Times New Roman" panose="02020603050405020304" pitchFamily="18" charset="0"/>
            </a:endParaRPr>
          </a:p>
          <a:p>
            <a:endParaRPr lang="en-IN" sz="1800" b="1" dirty="0">
              <a:effectLst/>
              <a:latin typeface="Times New Roman" panose="02020603050405020304" pitchFamily="18" charset="0"/>
              <a:ea typeface="Times New Roman" panose="02020603050405020304" pitchFamily="18" charset="0"/>
            </a:endParaRPr>
          </a:p>
        </p:txBody>
      </p:sp>
      <p:graphicFrame>
        <p:nvGraphicFramePr>
          <p:cNvPr id="2" name="Table 1">
            <a:extLst>
              <a:ext uri="{FF2B5EF4-FFF2-40B4-BE49-F238E27FC236}">
                <a16:creationId xmlns:a16="http://schemas.microsoft.com/office/drawing/2014/main" xmlns="" id="{CF0B6B08-884C-9A45-FE4E-B3FEF7BFDF90}"/>
              </a:ext>
            </a:extLst>
          </p:cNvPr>
          <p:cNvGraphicFramePr>
            <a:graphicFrameLocks noGrp="1"/>
          </p:cNvGraphicFramePr>
          <p:nvPr>
            <p:extLst>
              <p:ext uri="{D42A27DB-BD31-4B8C-83A1-F6EECF244321}">
                <p14:modId xmlns:p14="http://schemas.microsoft.com/office/powerpoint/2010/main" val="1489519037"/>
              </p:ext>
            </p:extLst>
          </p:nvPr>
        </p:nvGraphicFramePr>
        <p:xfrm>
          <a:off x="472612" y="1428107"/>
          <a:ext cx="4787758" cy="3159811"/>
        </p:xfrm>
        <a:graphic>
          <a:graphicData uri="http://schemas.openxmlformats.org/drawingml/2006/table">
            <a:tbl>
              <a:tblPr firstRow="1" firstCol="1" bandRow="1">
                <a:tableStyleId>{5C22544A-7EE6-4342-B048-85BDC9FD1C3A}</a:tableStyleId>
              </a:tblPr>
              <a:tblGrid>
                <a:gridCol w="885852">
                  <a:extLst>
                    <a:ext uri="{9D8B030D-6E8A-4147-A177-3AD203B41FA5}">
                      <a16:colId xmlns:a16="http://schemas.microsoft.com/office/drawing/2014/main" xmlns="" val="3298531957"/>
                    </a:ext>
                  </a:extLst>
                </a:gridCol>
                <a:gridCol w="955993">
                  <a:extLst>
                    <a:ext uri="{9D8B030D-6E8A-4147-A177-3AD203B41FA5}">
                      <a16:colId xmlns:a16="http://schemas.microsoft.com/office/drawing/2014/main" xmlns="" val="1743545205"/>
                    </a:ext>
                  </a:extLst>
                </a:gridCol>
                <a:gridCol w="920273">
                  <a:extLst>
                    <a:ext uri="{9D8B030D-6E8A-4147-A177-3AD203B41FA5}">
                      <a16:colId xmlns:a16="http://schemas.microsoft.com/office/drawing/2014/main" xmlns="" val="1153106210"/>
                    </a:ext>
                  </a:extLst>
                </a:gridCol>
                <a:gridCol w="1012495">
                  <a:extLst>
                    <a:ext uri="{9D8B030D-6E8A-4147-A177-3AD203B41FA5}">
                      <a16:colId xmlns:a16="http://schemas.microsoft.com/office/drawing/2014/main" xmlns="" val="3358740595"/>
                    </a:ext>
                  </a:extLst>
                </a:gridCol>
                <a:gridCol w="1013145">
                  <a:extLst>
                    <a:ext uri="{9D8B030D-6E8A-4147-A177-3AD203B41FA5}">
                      <a16:colId xmlns:a16="http://schemas.microsoft.com/office/drawing/2014/main" xmlns="" val="3084535861"/>
                    </a:ext>
                  </a:extLst>
                </a:gridCol>
              </a:tblGrid>
              <a:tr h="832190">
                <a:tc>
                  <a:txBody>
                    <a:bodyPr/>
                    <a:lstStyle/>
                    <a:p>
                      <a:pPr>
                        <a:lnSpc>
                          <a:spcPct val="150000"/>
                        </a:lnSpc>
                      </a:pPr>
                      <a:r>
                        <a:rPr lang="en-US" sz="1000">
                          <a:effectLst/>
                        </a:rPr>
                        <a:t>Algorithms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Accuracy</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Precision</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Recall</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F1-score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2568696441"/>
                  </a:ext>
                </a:extLst>
              </a:tr>
              <a:tr h="441325">
                <a:tc>
                  <a:txBody>
                    <a:bodyPr/>
                    <a:lstStyle/>
                    <a:p>
                      <a:pPr>
                        <a:lnSpc>
                          <a:spcPct val="150000"/>
                        </a:lnSpc>
                      </a:pPr>
                      <a:r>
                        <a:rPr lang="en-US" sz="1000">
                          <a:effectLst/>
                        </a:rPr>
                        <a:t>LSTM</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93%</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93.39%</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92.33%</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91.33%</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2346715936"/>
                  </a:ext>
                </a:extLst>
              </a:tr>
              <a:tr h="943148">
                <a:tc>
                  <a:txBody>
                    <a:bodyPr/>
                    <a:lstStyle/>
                    <a:p>
                      <a:pPr>
                        <a:lnSpc>
                          <a:spcPct val="150000"/>
                        </a:lnSpc>
                      </a:pPr>
                      <a:r>
                        <a:rPr lang="en-US" sz="1000">
                          <a:effectLst/>
                        </a:rPr>
                        <a:t>Gradient Boosting</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88%</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dirty="0">
                          <a:effectLst/>
                        </a:rPr>
                        <a:t>88.72%</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89.61%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90.61%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2267217601"/>
                  </a:ext>
                </a:extLst>
              </a:tr>
              <a:tr h="943148">
                <a:tc>
                  <a:txBody>
                    <a:bodyPr/>
                    <a:lstStyle/>
                    <a:p>
                      <a:pPr>
                        <a:lnSpc>
                          <a:spcPct val="150000"/>
                        </a:lnSpc>
                      </a:pPr>
                      <a:r>
                        <a:rPr lang="en-US" sz="1000">
                          <a:effectLst/>
                        </a:rPr>
                        <a:t>Decision Tree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80%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91.7%</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a:effectLst/>
                        </a:rPr>
                        <a:t>90.2%</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000" dirty="0">
                          <a:effectLst/>
                        </a:rPr>
                        <a:t>90.07%</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2822494277"/>
                  </a:ext>
                </a:extLst>
              </a:tr>
            </a:tbl>
          </a:graphicData>
        </a:graphic>
      </p:graphicFrame>
      <p:pic>
        <p:nvPicPr>
          <p:cNvPr id="7" name="Picture 6">
            <a:extLst>
              <a:ext uri="{FF2B5EF4-FFF2-40B4-BE49-F238E27FC236}">
                <a16:creationId xmlns:a16="http://schemas.microsoft.com/office/drawing/2014/main" xmlns="" id="{C764011F-4AC6-0C93-06C3-FF9A8FACADE2}"/>
              </a:ext>
            </a:extLst>
          </p:cNvPr>
          <p:cNvPicPr>
            <a:picLocks noChangeAspect="1"/>
          </p:cNvPicPr>
          <p:nvPr/>
        </p:nvPicPr>
        <p:blipFill>
          <a:blip r:embed="rId2"/>
          <a:stretch>
            <a:fillRect/>
          </a:stretch>
        </p:blipFill>
        <p:spPr>
          <a:xfrm>
            <a:off x="5625957" y="1303320"/>
            <a:ext cx="5723182" cy="3284598"/>
          </a:xfrm>
          <a:prstGeom prst="rect">
            <a:avLst/>
          </a:prstGeom>
        </p:spPr>
      </p:pic>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28135217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2"/>
          <p:cNvSpPr txBox="1">
            <a:spLocks/>
          </p:cNvSpPr>
          <p:nvPr/>
        </p:nvSpPr>
        <p:spPr>
          <a:xfrm>
            <a:off x="24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Conclusion and Future Work</a:t>
            </a:r>
            <a:endParaRPr lang="en-US" spc="-1" dirty="0">
              <a:solidFill>
                <a:srgbClr val="000000"/>
              </a:solidFill>
              <a:latin typeface="Calibri"/>
            </a:endParaRPr>
          </a:p>
        </p:txBody>
      </p:sp>
      <p:sp>
        <p:nvSpPr>
          <p:cNvPr id="5" name="Rectangle 4"/>
          <p:cNvSpPr/>
          <p:nvPr/>
        </p:nvSpPr>
        <p:spPr>
          <a:xfrm>
            <a:off x="0" y="1028800"/>
            <a:ext cx="12090400" cy="4154984"/>
          </a:xfrm>
          <a:prstGeom prst="rect">
            <a:avLst/>
          </a:prstGeom>
        </p:spPr>
        <p:txBody>
          <a:bodyPr wrap="square">
            <a:spAutoFit/>
          </a:bodyPr>
          <a:lstStyle/>
          <a:p>
            <a:pPr algn="just"/>
            <a:endParaRPr lang="en-US" sz="2400" b="1" dirty="0">
              <a:latin typeface="Times New Roman" panose="02020603050405020304" pitchFamily="18" charset="0"/>
              <a:cs typeface="Times New Roman" panose="02020603050405020304" pitchFamily="18" charset="0"/>
            </a:endParaRPr>
          </a:p>
          <a:p>
            <a:pPr indent="457200" algn="just"/>
            <a:r>
              <a:rPr lang="en-US" sz="2400" dirty="0">
                <a:latin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In the contemporary landscape, DDoS attacks pose significant threats. To mitigate the associated losses by promptly identifying targeted networks, we have developed a model leveraging the LSTM algorithm. This model exhibits a remarkable accuracy of 93%, surpassing established machine learning counterparts such as Decision Tree and Gradient Boosting algorithms. Implemented in Python, our solution not only enhances detection capabilities but also operates seamlessly in real-time network environments, providing a superior and intuitive solution.  To ascertain whether or not the network is under assault, the system probably collects user data. For Future work, this model can be enhanced to cloud environment as the cloud is the most targeted place by the DDoS attackers which may affect the organizations.</a:t>
            </a:r>
            <a:endParaRPr lang="en-IN" sz="2400" dirty="0">
              <a:effectLst/>
              <a:latin typeface="Times New Roman" panose="02020603050405020304" pitchFamily="18" charset="0"/>
              <a:ea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694474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r>
              <a:rPr lang="en-US" altLang="en-US" dirty="0">
                <a:solidFill>
                  <a:srgbClr val="FFFFFF"/>
                </a:solidFill>
                <a:effectLst>
                  <a:outerShdw blurRad="38100" dist="38100" dir="2700000" algn="tl">
                    <a:srgbClr val="000000"/>
                  </a:outerShdw>
                </a:effectLst>
                <a:latin typeface="Times New Roman" panose="02020603050405020304" pitchFamily="18" charset="0"/>
                <a:cs typeface="Times New Roman" panose="02020603050405020304" pitchFamily="18" charset="0"/>
                <a:sym typeface="Times New Roman" panose="02020603050405020304" pitchFamily="18" charset="0"/>
              </a:rPr>
              <a:t>Introduction</a:t>
            </a:r>
            <a:endParaRPr lang="en-US" sz="44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102" name="PlaceHolder 2"/>
          <p:cNvSpPr>
            <a:spLocks noGrp="1"/>
          </p:cNvSpPr>
          <p:nvPr>
            <p:ph/>
          </p:nvPr>
        </p:nvSpPr>
        <p:spPr>
          <a:xfrm>
            <a:off x="199440" y="1097280"/>
            <a:ext cx="11769040" cy="5394960"/>
          </a:xfrm>
          <a:prstGeom prst="rect">
            <a:avLst/>
          </a:prstGeom>
          <a:noFill/>
          <a:ln w="0">
            <a:noFill/>
          </a:ln>
        </p:spPr>
        <p:txBody>
          <a:bodyPr anchor="t">
            <a:normAutofit/>
          </a:bodyPr>
          <a:lstStyle/>
          <a:p>
            <a:pPr marL="285750" indent="-285750" algn="just">
              <a:spcBef>
                <a:spcPts val="5"/>
              </a:spcBef>
              <a:buFont typeface="Wingdings" panose="05000000000000000000" pitchFamily="2" charset="2"/>
              <a:buChar char="Ø"/>
              <a:tabLst>
                <a:tab pos="524510" algn="l"/>
              </a:tabLst>
            </a:pPr>
            <a:endParaRPr lang="en-US" sz="2400" dirty="0">
              <a:effectLst/>
              <a:latin typeface="Times New Roman" panose="02020603050405020304" pitchFamily="18" charset="0"/>
              <a:ea typeface="Times New Roman" panose="02020603050405020304" pitchFamily="18" charset="0"/>
            </a:endParaRPr>
          </a:p>
          <a:p>
            <a:pPr marL="285750" indent="-285750" algn="just">
              <a:spcBef>
                <a:spcPts val="5"/>
              </a:spcBef>
              <a:buFont typeface="Wingdings" panose="05000000000000000000" pitchFamily="2" charset="2"/>
              <a:buChar char="Ø"/>
              <a:tabLst>
                <a:tab pos="524510" algn="l"/>
              </a:tabLst>
            </a:pPr>
            <a:r>
              <a:rPr lang="en-US" sz="2400" dirty="0">
                <a:effectLst/>
                <a:latin typeface="Times New Roman" panose="02020603050405020304" pitchFamily="18" charset="0"/>
                <a:ea typeface="Times New Roman" panose="02020603050405020304" pitchFamily="18" charset="0"/>
              </a:rPr>
              <a:t>DDoS attacks involve malicious efforts to overwhelm a target system or network with an excessive volume of traffic, causing disruption and rendering the services inaccessible to legitimate users. The dynamic and distributed nature of network infrastructures further complicates the detection and mitigation of such attacks. Traditional security measures, while effective to some extent, are often insufficient in addressing the evolving sophistication of DDoS attacks.</a:t>
            </a:r>
          </a:p>
          <a:p>
            <a:pPr marL="0" indent="0" algn="just">
              <a:spcBef>
                <a:spcPts val="5"/>
              </a:spcBef>
              <a:buNone/>
              <a:tabLst>
                <a:tab pos="524510" algn="l"/>
              </a:tabLst>
            </a:pPr>
            <a:endParaRPr lang="en-IN" sz="2400" dirty="0">
              <a:effectLst/>
              <a:latin typeface="Times New Roman" panose="02020603050405020304" pitchFamily="18" charset="0"/>
              <a:ea typeface="Times New Roman" panose="02020603050405020304" pitchFamily="18" charset="0"/>
            </a:endParaRPr>
          </a:p>
          <a:p>
            <a:pPr marL="285750" indent="-285750" algn="just">
              <a:spcBef>
                <a:spcPts val="5"/>
              </a:spcBef>
              <a:buFont typeface="Wingdings" panose="05000000000000000000" pitchFamily="2" charset="2"/>
              <a:buChar char="Ø"/>
              <a:tabLst>
                <a:tab pos="524510" algn="l"/>
              </a:tabLst>
            </a:pPr>
            <a:r>
              <a:rPr lang="en-US" sz="2400" dirty="0">
                <a:effectLst/>
                <a:latin typeface="Times New Roman" panose="02020603050405020304" pitchFamily="18" charset="0"/>
                <a:ea typeface="Times New Roman" panose="02020603050405020304" pitchFamily="18" charset="0"/>
              </a:rPr>
              <a:t>	In recent years, the rapid proliferation of cloud computing has revolutionized the way organizations manage and deploy their IT infrastructure. Online environments offer scalability, flexibility, and cost efficiency, making them an attractive choice for hosting critical applications and services. However, this widespread adoption has also exposed server systems to an escalating threat landscape, with Distributed Denial of Service (DDoS) attacks emerging as a formidable challenge.</a:t>
            </a:r>
            <a:endParaRPr lang="en-IN" sz="2400" dirty="0">
              <a:effectLst/>
              <a:latin typeface="Times New Roman" panose="02020603050405020304" pitchFamily="18" charset="0"/>
              <a:ea typeface="Times New Roman" panose="02020603050405020304" pitchFamily="18" charset="0"/>
            </a:endParaRPr>
          </a:p>
          <a:p>
            <a:pPr marL="457200" indent="-457200" algn="just">
              <a:spcBef>
                <a:spcPts val="1001"/>
              </a:spcBef>
              <a:buClr>
                <a:srgbClr val="000000"/>
              </a:buClr>
              <a:buFont typeface="Wingdings" charset="2"/>
              <a:buChar char=""/>
            </a:pPr>
            <a:endParaRPr lang="en-US" sz="2800" b="0" strike="noStrike" spc="-1" dirty="0">
              <a:solidFill>
                <a:srgbClr val="000000"/>
              </a:solidFill>
              <a:latin typeface="Times New Roman"/>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DDoS attacks using Deep Learning</a:t>
            </a:r>
            <a:endParaRPr lang="en-US" sz="1800" b="1" i="1" dirty="0">
              <a:latin typeface="Times New Roman"/>
              <a:cs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2"/>
          <p:cNvSpPr txBox="1">
            <a:spLocks/>
          </p:cNvSpPr>
          <p:nvPr/>
        </p:nvSpPr>
        <p:spPr>
          <a:xfrm>
            <a:off x="24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FFFFFF"/>
                </a:solidFill>
                <a:latin typeface="Times New Roman"/>
              </a:rPr>
              <a:t>Paper</a:t>
            </a:r>
            <a:endParaRPr lang="en-US" spc="-1" dirty="0">
              <a:solidFill>
                <a:srgbClr val="000000"/>
              </a:solidFill>
              <a:latin typeface="Calibri"/>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
        <p:nvSpPr>
          <p:cNvPr id="7" name="Rectangle 6"/>
          <p:cNvSpPr/>
          <p:nvPr/>
        </p:nvSpPr>
        <p:spPr>
          <a:xfrm>
            <a:off x="243355" y="1048810"/>
            <a:ext cx="6092758" cy="369332"/>
          </a:xfrm>
          <a:prstGeom prst="rect">
            <a:avLst/>
          </a:prstGeom>
        </p:spPr>
        <p:txBody>
          <a:bodyPr wrap="none">
            <a:spAutoFit/>
          </a:bodyPr>
          <a:lstStyle/>
          <a:p>
            <a:pPr algn="ctr"/>
            <a:r>
              <a:rPr lang="en-US" altLang="en-US" b="1" dirty="0">
                <a:latin typeface="Times New Roman" panose="02020603050405020304" pitchFamily="18" charset="0"/>
                <a:cs typeface="Times New Roman" panose="02020603050405020304" pitchFamily="18" charset="0"/>
              </a:rPr>
              <a:t>Fig 34: Acceptance of paper from CBIT  and Payment proof</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08636136-E657-C7BB-C935-826222A56A8A}"/>
              </a:ext>
            </a:extLst>
          </p:cNvPr>
          <p:cNvPicPr>
            <a:picLocks noChangeAspect="1"/>
          </p:cNvPicPr>
          <p:nvPr/>
        </p:nvPicPr>
        <p:blipFill rotWithShape="1">
          <a:blip r:embed="rId2">
            <a:extLst>
              <a:ext uri="{28A0092B-C50C-407E-A947-70E740481C1C}">
                <a14:useLocalDpi xmlns:a14="http://schemas.microsoft.com/office/drawing/2010/main" val="0"/>
              </a:ext>
            </a:extLst>
          </a:blip>
          <a:srcRect t="7681" b="15888"/>
          <a:stretch/>
        </p:blipFill>
        <p:spPr>
          <a:xfrm>
            <a:off x="6267619" y="1644925"/>
            <a:ext cx="3215428" cy="4499021"/>
          </a:xfrm>
          <a:prstGeom prst="rect">
            <a:avLst/>
          </a:prstGeom>
        </p:spPr>
      </p:pic>
      <p:pic>
        <p:nvPicPr>
          <p:cNvPr id="11" name="Picture 10">
            <a:extLst>
              <a:ext uri="{FF2B5EF4-FFF2-40B4-BE49-F238E27FC236}">
                <a16:creationId xmlns:a16="http://schemas.microsoft.com/office/drawing/2014/main" xmlns="" id="{569A1C55-F58F-999B-4011-FF8C595DB66D}"/>
              </a:ext>
            </a:extLst>
          </p:cNvPr>
          <p:cNvPicPr>
            <a:picLocks noChangeAspect="1"/>
          </p:cNvPicPr>
          <p:nvPr/>
        </p:nvPicPr>
        <p:blipFill rotWithShape="1">
          <a:blip r:embed="rId3">
            <a:extLst>
              <a:ext uri="{28A0092B-C50C-407E-A947-70E740481C1C}">
                <a14:useLocalDpi xmlns:a14="http://schemas.microsoft.com/office/drawing/2010/main" val="0"/>
              </a:ext>
            </a:extLst>
          </a:blip>
          <a:srcRect t="11536" b="6816"/>
          <a:stretch/>
        </p:blipFill>
        <p:spPr>
          <a:xfrm>
            <a:off x="1787703" y="1644925"/>
            <a:ext cx="3591032" cy="4499021"/>
          </a:xfrm>
          <a:prstGeom prst="rect">
            <a:avLst/>
          </a:prstGeom>
        </p:spPr>
      </p:pic>
      <p:sp>
        <p:nvSpPr>
          <p:cNvPr id="8" name="Rectangle 7"/>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6509629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0"/>
            <a:ext cx="12192000" cy="219355"/>
          </a:xfrm>
          <a:prstGeom prst="rect">
            <a:avLst/>
          </a:prstGeom>
          <a:solidFill>
            <a:srgbClr val="006666"/>
          </a:solidFill>
        </p:spPr>
        <p:txBody>
          <a:bodyPr vert="horz" wrap="square" lIns="0" tIns="0" rIns="0" bIns="0" rtlCol="0">
            <a:spAutoFit/>
          </a:bodyPr>
          <a:lstStyle/>
          <a:p>
            <a:pPr algn="ctr">
              <a:lnSpc>
                <a:spcPts val="1755"/>
              </a:lnSpc>
            </a:pPr>
            <a:r>
              <a:rPr lang="en-IN" sz="1400" b="1" i="1" spc="-5" dirty="0">
                <a:solidFill>
                  <a:srgbClr val="FFFFFF"/>
                </a:solidFill>
              </a:rPr>
              <a:t>Prediction of DDoS attacks using Deep Learning</a:t>
            </a:r>
            <a:endParaRPr lang="en-US" sz="1400" b="1" i="1" dirty="0">
              <a:latin typeface="Times New Roman"/>
              <a:cs typeface="Times New Roman"/>
            </a:endParaRPr>
          </a:p>
        </p:txBody>
      </p:sp>
      <p:pic>
        <p:nvPicPr>
          <p:cNvPr id="3" name="object 3"/>
          <p:cNvPicPr/>
          <p:nvPr/>
        </p:nvPicPr>
        <p:blipFill>
          <a:blip r:embed="rId2" cstate="print"/>
          <a:stretch>
            <a:fillRect/>
          </a:stretch>
        </p:blipFill>
        <p:spPr>
          <a:xfrm>
            <a:off x="0" y="216720"/>
            <a:ext cx="12191999" cy="803160"/>
          </a:xfrm>
          <a:prstGeom prst="rect">
            <a:avLst/>
          </a:prstGeom>
        </p:spPr>
      </p:pic>
      <p:sp>
        <p:nvSpPr>
          <p:cNvPr id="4" name="object 4"/>
          <p:cNvSpPr txBox="1">
            <a:spLocks noGrp="1"/>
          </p:cNvSpPr>
          <p:nvPr>
            <p:ph type="title"/>
          </p:nvPr>
        </p:nvSpPr>
        <p:spPr>
          <a:xfrm>
            <a:off x="0" y="232919"/>
            <a:ext cx="12192000" cy="715010"/>
          </a:xfrm>
          <a:prstGeom prst="rect">
            <a:avLst/>
          </a:prstGeom>
          <a:solidFill>
            <a:srgbClr val="FF6600"/>
          </a:solidFill>
        </p:spPr>
        <p:txBody>
          <a:bodyPr vert="horz" wrap="square" lIns="0" tIns="0" rIns="0" bIns="0" rtlCol="0">
            <a:spAutoFit/>
          </a:bodyPr>
          <a:lstStyle/>
          <a:p>
            <a:pPr marL="225425">
              <a:lnSpc>
                <a:spcPts val="4980"/>
              </a:lnSpc>
            </a:pPr>
            <a:r>
              <a:rPr sz="4400" i="0" spc="-5" dirty="0">
                <a:solidFill>
                  <a:srgbClr val="FFFFFF"/>
                </a:solidFill>
                <a:latin typeface="Times New Roman"/>
                <a:cs typeface="Times New Roman"/>
              </a:rPr>
              <a:t>References</a:t>
            </a:r>
            <a:endParaRPr sz="4400">
              <a:latin typeface="Times New Roman"/>
              <a:cs typeface="Times New Roman"/>
            </a:endParaRPr>
          </a:p>
        </p:txBody>
      </p:sp>
      <p:sp>
        <p:nvSpPr>
          <p:cNvPr id="12" name="object 12"/>
          <p:cNvSpPr txBox="1">
            <a:spLocks noGrp="1"/>
          </p:cNvSpPr>
          <p:nvPr>
            <p:ph type="dt" sz="half" idx="6"/>
          </p:nvPr>
        </p:nvSpPr>
        <p:spPr>
          <a:prstGeom prst="rect">
            <a:avLst/>
          </a:prstGeom>
        </p:spPr>
        <p:txBody>
          <a:bodyPr vert="horz" wrap="square" lIns="0" tIns="0" rIns="0" bIns="0" rtlCol="0">
            <a:spAutoFit/>
          </a:bodyPr>
          <a:lstStyle/>
          <a:p>
            <a:pPr marL="12700">
              <a:lnSpc>
                <a:spcPts val="1845"/>
              </a:lnSpc>
            </a:pPr>
            <a:r>
              <a:rPr sz="1600" dirty="0"/>
              <a:t>D</a:t>
            </a:r>
            <a:r>
              <a:rPr dirty="0"/>
              <a:t>EPT</a:t>
            </a:r>
            <a:r>
              <a:rPr sz="1600" dirty="0"/>
              <a:t>.</a:t>
            </a:r>
            <a:r>
              <a:rPr sz="1600" spc="-15" dirty="0"/>
              <a:t> </a:t>
            </a:r>
            <a:r>
              <a:rPr spc="10" dirty="0"/>
              <a:t>OF</a:t>
            </a:r>
            <a:r>
              <a:rPr spc="114" dirty="0"/>
              <a:t> </a:t>
            </a:r>
            <a:r>
              <a:rPr sz="1600" spc="5" dirty="0"/>
              <a:t>C</a:t>
            </a:r>
            <a:r>
              <a:rPr spc="5" dirty="0"/>
              <a:t>OMPUTER</a:t>
            </a:r>
            <a:r>
              <a:rPr spc="114" dirty="0"/>
              <a:t> </a:t>
            </a:r>
            <a:r>
              <a:rPr sz="1600" spc="5" dirty="0"/>
              <a:t>S</a:t>
            </a:r>
            <a:r>
              <a:rPr spc="5" dirty="0"/>
              <a:t>CIENCE</a:t>
            </a:r>
            <a:r>
              <a:rPr spc="120" dirty="0"/>
              <a:t> </a:t>
            </a:r>
            <a:r>
              <a:rPr spc="10" dirty="0"/>
              <a:t>AND</a:t>
            </a:r>
            <a:r>
              <a:rPr spc="110" dirty="0"/>
              <a:t> </a:t>
            </a:r>
            <a:r>
              <a:rPr sz="1600" spc="5" dirty="0"/>
              <a:t>E</a:t>
            </a:r>
            <a:r>
              <a:rPr spc="5" dirty="0"/>
              <a:t>NGINEERING</a:t>
            </a:r>
            <a:endParaRPr sz="1600" dirty="0"/>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845"/>
              </a:lnSpc>
            </a:pPr>
            <a:fld id="{81D60167-4931-47E6-BA6A-407CBD079E47}" type="slidenum">
              <a:rPr dirty="0"/>
              <a:t>41</a:t>
            </a:fld>
            <a:endParaRPr dirty="0"/>
          </a:p>
        </p:txBody>
      </p:sp>
      <p:sp>
        <p:nvSpPr>
          <p:cNvPr id="5" name="object 5"/>
          <p:cNvSpPr txBox="1"/>
          <p:nvPr/>
        </p:nvSpPr>
        <p:spPr>
          <a:xfrm>
            <a:off x="116198" y="1033444"/>
            <a:ext cx="11986228" cy="5744521"/>
          </a:xfrm>
          <a:prstGeom prst="rect">
            <a:avLst/>
          </a:prstGeom>
        </p:spPr>
        <p:txBody>
          <a:bodyPr vert="horz" wrap="square" lIns="0" tIns="60960" rIns="0" bIns="0" rtlCol="0">
            <a:spAutoFit/>
          </a:bodyPr>
          <a:lstStyle/>
          <a:p>
            <a:pPr marL="285750" indent="-285750">
              <a:lnSpc>
                <a:spcPct val="107000"/>
              </a:lnSpc>
              <a:spcAft>
                <a:spcPts val="800"/>
              </a:spcAft>
              <a:buFont typeface="Wingdings" panose="05000000000000000000" pitchFamily="2" charset="2"/>
              <a:buChar char="Ø"/>
            </a:pPr>
            <a:r>
              <a:rPr lang="en-IN" sz="2400" kern="100" dirty="0">
                <a:ln>
                  <a:noFill/>
                </a:ln>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[1].</a:t>
            </a:r>
            <a:r>
              <a:rPr lang="en-IN" sz="2400" b="0" i="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Ankit Agarwal, Manju Khari, Rajiv Singh, “</a:t>
            </a:r>
            <a:r>
              <a:rPr lang="en-IN"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Detection of DDOS Attack using Deep Learning Model in Cloud Storage Application</a:t>
            </a:r>
            <a:r>
              <a:rPr lang="en-I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IN" sz="2400" b="0" i="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Springer Nature, pp. 1-21, 4 February 2021.</a:t>
            </a:r>
          </a:p>
          <a:p>
            <a:pPr>
              <a:lnSpc>
                <a:spcPct val="107000"/>
              </a:lnSpc>
              <a:spcAft>
                <a:spcPts val="800"/>
              </a:spcAft>
            </a:pPr>
            <a:endParaRPr lang="en-IN" sz="24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IN" sz="2400" kern="100" dirty="0">
                <a:ln>
                  <a:noFill/>
                </a:ln>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[2].</a:t>
            </a:r>
            <a:r>
              <a:rPr lang="en-IN" sz="2400" b="0" i="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Mohammad </a:t>
            </a:r>
            <a:r>
              <a:rPr lang="en-IN"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Shurman</a:t>
            </a:r>
            <a:r>
              <a:rPr lang="en-I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Rami </a:t>
            </a:r>
            <a:r>
              <a:rPr lang="en-IN"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Khrais</a:t>
            </a:r>
            <a:r>
              <a:rPr lang="en-I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and Abdulrahman </a:t>
            </a:r>
            <a:r>
              <a:rPr lang="en-IN"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Yateem</a:t>
            </a:r>
            <a:r>
              <a:rPr lang="en-I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DDoS and DDoS Attack Detection Using Deep Learning and IDS</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hlinkClick r:id="rId4"/>
              </a:rPr>
              <a:t> </a:t>
            </a:r>
            <a:r>
              <a:rPr lang="en-I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 </a:t>
            </a:r>
            <a:r>
              <a:rPr lang="en-I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“,pp. 1-8, </a:t>
            </a:r>
            <a:r>
              <a:rPr lang="en-IN" sz="24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The International Arab Journal of Information Technology · July 2020.</a:t>
            </a:r>
          </a:p>
          <a:p>
            <a:pPr>
              <a:lnSpc>
                <a:spcPct val="107000"/>
              </a:lnSpc>
              <a:spcAft>
                <a:spcPts val="800"/>
              </a:spcAft>
            </a:pPr>
            <a:endParaRPr lang="en-IN" sz="24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IN" sz="2400" kern="100" dirty="0">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[3].Marram </a:t>
            </a:r>
            <a:r>
              <a:rPr lang="en-IN" sz="2400" kern="100" dirty="0" err="1">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Amitha</a:t>
            </a:r>
            <a:r>
              <a:rPr lang="en-IN" sz="2400" kern="100" dirty="0">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IN" sz="2400" kern="100" dirty="0" err="1">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Dr.</a:t>
            </a:r>
            <a:r>
              <a:rPr lang="en-IN" sz="2400" kern="100" dirty="0">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IN" sz="2400" kern="100" dirty="0" err="1">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Muktevi</a:t>
            </a:r>
            <a:r>
              <a:rPr lang="en-IN" sz="2400" kern="100" dirty="0">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IN" sz="2400" kern="100" dirty="0" err="1">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Srivenkatesh</a:t>
            </a:r>
            <a:r>
              <a:rPr lang="en-IN" sz="2400" kern="100" dirty="0">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IN" sz="2400" b="1" kern="100" dirty="0">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hlinkClick r:id="rId5"/>
              </a:rPr>
              <a:t>DDoS Attack Detection in Cloud Computing Using Deep Learning Algorithms</a:t>
            </a:r>
            <a:r>
              <a:rPr lang="en-IN" sz="2400" kern="100" dirty="0">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 pp. 1-10, Intelligent Systems and Applications in Engineering, 2023.</a:t>
            </a:r>
            <a:endParaRPr lang="en-IN"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2065" marR="5080">
              <a:lnSpc>
                <a:spcPts val="3020"/>
              </a:lnSpc>
              <a:spcBef>
                <a:spcPts val="480"/>
              </a:spcBef>
              <a:tabLst>
                <a:tab pos="537210" algn="l"/>
              </a:tabLst>
            </a:pPr>
            <a:r>
              <a:rPr lang="en-IN" sz="2400" dirty="0"/>
              <a:t/>
            </a:r>
            <a:br>
              <a:rPr lang="en-IN" sz="2400" dirty="0"/>
            </a:br>
            <a:r>
              <a:rPr lang="en-IN" sz="2800" dirty="0">
                <a:latin typeface="+mj-lt"/>
              </a:rPr>
              <a:t/>
            </a:r>
            <a:br>
              <a:rPr lang="en-IN" sz="2800" dirty="0">
                <a:latin typeface="+mj-lt"/>
              </a:rPr>
            </a:br>
            <a:endParaRPr lang="en-IN" sz="2800" dirty="0">
              <a:latin typeface="+mj-lt"/>
              <a:cs typeface="Arial MT"/>
            </a:endParaRPr>
          </a:p>
        </p:txBody>
      </p:sp>
      <p:sp>
        <p:nvSpPr>
          <p:cNvPr id="10" name="object 10"/>
          <p:cNvSpPr txBox="1"/>
          <p:nvPr/>
        </p:nvSpPr>
        <p:spPr>
          <a:xfrm>
            <a:off x="850265" y="3759987"/>
            <a:ext cx="3215640"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Times New Roman"/>
                <a:cs typeface="Times New Roman"/>
              </a:rPr>
              <a:t>.</a:t>
            </a:r>
          </a:p>
        </p:txBody>
      </p:sp>
      <p:sp>
        <p:nvSpPr>
          <p:cNvPr id="15" name="Rectangle 14"/>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0"/>
            <a:ext cx="12192000" cy="219355"/>
          </a:xfrm>
          <a:prstGeom prst="rect">
            <a:avLst/>
          </a:prstGeom>
          <a:solidFill>
            <a:srgbClr val="006666"/>
          </a:solidFill>
        </p:spPr>
        <p:txBody>
          <a:bodyPr vert="horz" wrap="square" lIns="0" tIns="0" rIns="0" bIns="0" rtlCol="0">
            <a:spAutoFit/>
          </a:bodyPr>
          <a:lstStyle/>
          <a:p>
            <a:pPr algn="ctr">
              <a:lnSpc>
                <a:spcPts val="1755"/>
              </a:lnSpc>
            </a:pPr>
            <a:r>
              <a:rPr lang="en-IN" sz="1400" b="1" i="1" spc="-5" dirty="0">
                <a:solidFill>
                  <a:srgbClr val="FFFFFF"/>
                </a:solidFill>
              </a:rPr>
              <a:t>Prediction of DDoS attacks using Deep Learning</a:t>
            </a:r>
            <a:endParaRPr lang="en-US" sz="1400" b="1" i="1" dirty="0">
              <a:latin typeface="Times New Roman"/>
              <a:cs typeface="Times New Roman"/>
            </a:endParaRPr>
          </a:p>
        </p:txBody>
      </p:sp>
      <p:pic>
        <p:nvPicPr>
          <p:cNvPr id="3" name="object 3"/>
          <p:cNvPicPr/>
          <p:nvPr/>
        </p:nvPicPr>
        <p:blipFill>
          <a:blip r:embed="rId2" cstate="print"/>
          <a:stretch>
            <a:fillRect/>
          </a:stretch>
        </p:blipFill>
        <p:spPr>
          <a:xfrm>
            <a:off x="0" y="216720"/>
            <a:ext cx="12191999" cy="803160"/>
          </a:xfrm>
          <a:prstGeom prst="rect">
            <a:avLst/>
          </a:prstGeom>
        </p:spPr>
      </p:pic>
      <p:sp>
        <p:nvSpPr>
          <p:cNvPr id="4" name="object 4"/>
          <p:cNvSpPr txBox="1">
            <a:spLocks noGrp="1"/>
          </p:cNvSpPr>
          <p:nvPr>
            <p:ph type="title"/>
          </p:nvPr>
        </p:nvSpPr>
        <p:spPr>
          <a:xfrm>
            <a:off x="0" y="232919"/>
            <a:ext cx="12192000" cy="715010"/>
          </a:xfrm>
          <a:prstGeom prst="rect">
            <a:avLst/>
          </a:prstGeom>
          <a:solidFill>
            <a:srgbClr val="FF6600"/>
          </a:solidFill>
        </p:spPr>
        <p:txBody>
          <a:bodyPr vert="horz" wrap="square" lIns="0" tIns="0" rIns="0" bIns="0" rtlCol="0">
            <a:spAutoFit/>
          </a:bodyPr>
          <a:lstStyle/>
          <a:p>
            <a:pPr marL="225425">
              <a:lnSpc>
                <a:spcPts val="4980"/>
              </a:lnSpc>
            </a:pPr>
            <a:r>
              <a:rPr sz="4400" i="0" spc="-5" dirty="0">
                <a:solidFill>
                  <a:srgbClr val="FFFFFF"/>
                </a:solidFill>
                <a:latin typeface="Times New Roman"/>
                <a:cs typeface="Times New Roman"/>
              </a:rPr>
              <a:t>References</a:t>
            </a:r>
            <a:endParaRPr sz="4400">
              <a:latin typeface="Times New Roman"/>
              <a:cs typeface="Times New Roman"/>
            </a:endParaRPr>
          </a:p>
        </p:txBody>
      </p:sp>
      <p:sp>
        <p:nvSpPr>
          <p:cNvPr id="11" name="object 11"/>
          <p:cNvSpPr txBox="1">
            <a:spLocks noGrp="1"/>
          </p:cNvSpPr>
          <p:nvPr>
            <p:ph type="ftr" sz="quarter" idx="5"/>
          </p:nvPr>
        </p:nvSpPr>
        <p:spPr>
          <a:xfrm>
            <a:off x="116197" y="6629558"/>
            <a:ext cx="544830" cy="230832"/>
          </a:xfrm>
          <a:prstGeom prst="rect">
            <a:avLst/>
          </a:prstGeom>
        </p:spPr>
        <p:txBody>
          <a:bodyPr vert="horz" wrap="square" lIns="0" tIns="0" rIns="0" bIns="0" rtlCol="0">
            <a:spAutoFit/>
          </a:bodyPr>
          <a:lstStyle/>
          <a:p>
            <a:pPr marL="12700">
              <a:lnSpc>
                <a:spcPts val="1845"/>
              </a:lnSpc>
            </a:pPr>
            <a:endParaRPr dirty="0"/>
          </a:p>
        </p:txBody>
      </p:sp>
      <p:sp>
        <p:nvSpPr>
          <p:cNvPr id="12" name="object 12"/>
          <p:cNvSpPr txBox="1">
            <a:spLocks noGrp="1"/>
          </p:cNvSpPr>
          <p:nvPr>
            <p:ph type="dt" sz="half" idx="6"/>
          </p:nvPr>
        </p:nvSpPr>
        <p:spPr>
          <a:xfrm>
            <a:off x="0" y="0"/>
            <a:ext cx="0" cy="5770811"/>
          </a:xfrm>
          <a:prstGeom prst="rect">
            <a:avLst/>
          </a:prstGeom>
        </p:spPr>
        <p:txBody>
          <a:bodyPr vert="horz" wrap="square" lIns="0" tIns="0" rIns="0" bIns="0" rtlCol="0">
            <a:spAutoFit/>
          </a:bodyPr>
          <a:lstStyle/>
          <a:p>
            <a:pPr marL="12700">
              <a:lnSpc>
                <a:spcPts val="1845"/>
              </a:lnSpc>
            </a:pPr>
            <a:r>
              <a:rPr sz="1600" dirty="0"/>
              <a:t>D</a:t>
            </a:r>
            <a:r>
              <a:rPr dirty="0"/>
              <a:t>EPT</a:t>
            </a:r>
            <a:r>
              <a:rPr sz="1600" dirty="0"/>
              <a:t>.</a:t>
            </a:r>
            <a:r>
              <a:rPr sz="1600" spc="-15" dirty="0"/>
              <a:t> </a:t>
            </a:r>
            <a:r>
              <a:rPr spc="10" dirty="0"/>
              <a:t>OF</a:t>
            </a:r>
            <a:r>
              <a:rPr spc="114" dirty="0"/>
              <a:t> </a:t>
            </a:r>
            <a:r>
              <a:rPr sz="1600" spc="5" dirty="0"/>
              <a:t>C</a:t>
            </a:r>
            <a:r>
              <a:rPr spc="5" dirty="0"/>
              <a:t>OMPUTER</a:t>
            </a:r>
            <a:r>
              <a:rPr spc="114" dirty="0"/>
              <a:t> </a:t>
            </a:r>
            <a:r>
              <a:rPr sz="1600" spc="5" dirty="0" smtClean="0"/>
              <a:t>S</a:t>
            </a:r>
            <a:r>
              <a:rPr spc="5" dirty="0" smtClean="0"/>
              <a:t>CIENCG</a:t>
            </a:r>
            <a:endParaRPr sz="1600" dirty="0"/>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845"/>
              </a:lnSpc>
            </a:pPr>
            <a:fld id="{81D60167-4931-47E6-BA6A-407CBD079E47}" type="slidenum">
              <a:rPr dirty="0"/>
              <a:t>42</a:t>
            </a:fld>
            <a:endParaRPr dirty="0"/>
          </a:p>
        </p:txBody>
      </p:sp>
      <p:sp>
        <p:nvSpPr>
          <p:cNvPr id="5" name="object 5"/>
          <p:cNvSpPr txBox="1"/>
          <p:nvPr/>
        </p:nvSpPr>
        <p:spPr>
          <a:xfrm>
            <a:off x="175512" y="1659567"/>
            <a:ext cx="11986228" cy="4993675"/>
          </a:xfrm>
          <a:prstGeom prst="rect">
            <a:avLst/>
          </a:prstGeom>
        </p:spPr>
        <p:txBody>
          <a:bodyPr vert="horz" wrap="square" lIns="0" tIns="60960" rIns="0" bIns="0" rtlCol="0">
            <a:spAutoFit/>
          </a:bodyPr>
          <a:lstStyle/>
          <a:p>
            <a:pPr marL="342900" indent="-342900">
              <a:lnSpc>
                <a:spcPct val="107000"/>
              </a:lnSpc>
              <a:spcAft>
                <a:spcPts val="800"/>
              </a:spcAft>
              <a:buFont typeface="Wingdings" panose="05000000000000000000" pitchFamily="2" charset="2"/>
              <a:buChar char="Ø"/>
            </a:pPr>
            <a:r>
              <a:rPr lang="en-IN" sz="2800" kern="100" dirty="0">
                <a:effectLst/>
                <a:latin typeface="Calibri" panose="020F0502020204030204" pitchFamily="34" charset="0"/>
                <a:ea typeface="Calibri" panose="020F0502020204030204" pitchFamily="34" charset="0"/>
                <a:cs typeface="Calibri" panose="020F0502020204030204" pitchFamily="34" charset="0"/>
              </a:rPr>
              <a:t> </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[4]</a:t>
            </a:r>
            <a:r>
              <a:rPr lang="en-IN" sz="2800" kern="100" dirty="0">
                <a:solidFill>
                  <a:srgbClr val="1E1E1B"/>
                </a:solidFill>
                <a:effectLst/>
                <a:latin typeface="Times New Roman" panose="02020603050405020304" pitchFamily="18" charset="0"/>
                <a:ea typeface="Calibri" panose="020F0502020204030204" pitchFamily="34" charset="0"/>
                <a:cs typeface="Times New Roman" panose="02020603050405020304" pitchFamily="18" charset="0"/>
              </a:rPr>
              <a:t>Li </a:t>
            </a:r>
            <a:r>
              <a:rPr lang="en-IN" sz="2800" kern="100" dirty="0" err="1">
                <a:solidFill>
                  <a:srgbClr val="1E1E1B"/>
                </a:solidFill>
                <a:effectLst/>
                <a:latin typeface="Times New Roman" panose="02020603050405020304" pitchFamily="18" charset="0"/>
                <a:ea typeface="Calibri" panose="020F0502020204030204" pitchFamily="34" charset="0"/>
                <a:cs typeface="Times New Roman" panose="02020603050405020304" pitchFamily="18" charset="0"/>
              </a:rPr>
              <a:t>Xinlong</a:t>
            </a:r>
            <a:r>
              <a:rPr lang="en-IN" sz="2800" kern="100" dirty="0">
                <a:solidFill>
                  <a:srgbClr val="1E1E1B"/>
                </a:solidFill>
                <a:effectLst/>
                <a:latin typeface="Times New Roman" panose="02020603050405020304" pitchFamily="18" charset="0"/>
                <a:ea typeface="Calibri" panose="020F0502020204030204" pitchFamily="34" charset="0"/>
                <a:cs typeface="Times New Roman" panose="02020603050405020304" pitchFamily="18" charset="0"/>
              </a:rPr>
              <a:t> and Chen </a:t>
            </a:r>
            <a:r>
              <a:rPr lang="en-IN" sz="2800" kern="100" dirty="0" err="1">
                <a:solidFill>
                  <a:srgbClr val="1E1E1B"/>
                </a:solidFill>
                <a:effectLst/>
                <a:latin typeface="Times New Roman" panose="02020603050405020304" pitchFamily="18" charset="0"/>
                <a:ea typeface="Calibri" panose="020F0502020204030204" pitchFamily="34" charset="0"/>
                <a:cs typeface="Times New Roman" panose="02020603050405020304" pitchFamily="18" charset="0"/>
              </a:rPr>
              <a:t>Zhibin</a:t>
            </a:r>
            <a:r>
              <a:rPr lang="en-IN" sz="2800" kern="100" dirty="0">
                <a:solidFill>
                  <a:srgbClr val="1E1E1B"/>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IN" sz="2800" b="1" kern="100" dirty="0">
                <a:solidFill>
                  <a:srgbClr val="1E1E1B"/>
                </a:solidFill>
                <a:effectLst/>
                <a:latin typeface="Times New Roman" panose="02020603050405020304" pitchFamily="18" charset="0"/>
                <a:ea typeface="Calibri" panose="020F0502020204030204" pitchFamily="34" charset="0"/>
                <a:cs typeface="Times New Roman" panose="02020603050405020304" pitchFamily="18" charset="0"/>
                <a:hlinkClick r:id="rId3"/>
              </a:rPr>
              <a:t>DDoS Attack Detection by Hybrid Deep Learning Methodologies</a:t>
            </a:r>
            <a:r>
              <a:rPr lang="en-IN" sz="2800" kern="100" dirty="0">
                <a:solidFill>
                  <a:srgbClr val="1E1E1B"/>
                </a:solidFill>
                <a:effectLst/>
                <a:latin typeface="Times New Roman" panose="02020603050405020304" pitchFamily="18" charset="0"/>
                <a:ea typeface="Calibri" panose="020F0502020204030204" pitchFamily="34" charset="0"/>
                <a:cs typeface="Times New Roman" panose="02020603050405020304" pitchFamily="18" charset="0"/>
              </a:rPr>
              <a:t>”, pp. 1-8</a:t>
            </a:r>
            <a:r>
              <a:rPr lang="en-IN" sz="2800" b="1" kern="100" dirty="0">
                <a:solidFill>
                  <a:srgbClr val="1E1E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800" kern="100" dirty="0" err="1">
                <a:solidFill>
                  <a:srgbClr val="1E1E1B"/>
                </a:solidFill>
                <a:effectLst/>
                <a:latin typeface="Times New Roman" panose="02020603050405020304" pitchFamily="18" charset="0"/>
                <a:ea typeface="Calibri" panose="020F0502020204030204" pitchFamily="34" charset="0"/>
                <a:cs typeface="Times New Roman" panose="02020603050405020304" pitchFamily="18" charset="0"/>
              </a:rPr>
              <a:t>Hindawi</a:t>
            </a:r>
            <a:r>
              <a:rPr lang="en-IN" sz="2800" kern="100" dirty="0">
                <a:solidFill>
                  <a:srgbClr val="1E1E1B"/>
                </a:solidFill>
                <a:effectLst/>
                <a:latin typeface="Times New Roman" panose="02020603050405020304" pitchFamily="18" charset="0"/>
                <a:ea typeface="Calibri" panose="020F0502020204030204" pitchFamily="34" charset="0"/>
                <a:cs typeface="Times New Roman" panose="02020603050405020304" pitchFamily="18" charset="0"/>
              </a:rPr>
              <a:t> Security and Communication Networks, May 2022</a:t>
            </a:r>
          </a:p>
          <a:p>
            <a:pPr>
              <a:lnSpc>
                <a:spcPct val="107000"/>
              </a:lnSpc>
              <a:spcAft>
                <a:spcPts val="800"/>
              </a:spcAft>
            </a:pPr>
            <a:endParaRPr lang="en-IN" sz="2800" kern="100" dirty="0">
              <a:solidFill>
                <a:srgbClr val="1E1E1B"/>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[5]. C M </a:t>
            </a:r>
            <a:r>
              <a:rPr lang="en-IN" sz="2800" dirty="0" err="1">
                <a:latin typeface="Times New Roman" panose="02020603050405020304" pitchFamily="18" charset="0"/>
                <a:cs typeface="Times New Roman" panose="02020603050405020304" pitchFamily="18" charset="0"/>
              </a:rPr>
              <a:t>Nalayinil</a:t>
            </a:r>
            <a:r>
              <a:rPr lang="en-IN" sz="2800" dirty="0">
                <a:latin typeface="Times New Roman" panose="02020603050405020304" pitchFamily="18" charset="0"/>
                <a:cs typeface="Times New Roman" panose="02020603050405020304" pitchFamily="18" charset="0"/>
              </a:rPr>
              <a:t>, </a:t>
            </a:r>
            <a:r>
              <a:rPr lang="en-IN" sz="2800" dirty="0" err="1">
                <a:latin typeface="Times New Roman" panose="02020603050405020304" pitchFamily="18" charset="0"/>
                <a:cs typeface="Times New Roman" panose="02020603050405020304" pitchFamily="18" charset="0"/>
              </a:rPr>
              <a:t>Dr.</a:t>
            </a:r>
            <a:r>
              <a:rPr lang="en-IN" sz="2800" dirty="0">
                <a:latin typeface="Times New Roman" panose="02020603050405020304" pitchFamily="18" charset="0"/>
                <a:cs typeface="Times New Roman" panose="02020603050405020304" pitchFamily="18" charset="0"/>
              </a:rPr>
              <a:t> </a:t>
            </a:r>
            <a:r>
              <a:rPr lang="en-IN" sz="2800" dirty="0" err="1">
                <a:latin typeface="Times New Roman" panose="02020603050405020304" pitchFamily="18" charset="0"/>
                <a:cs typeface="Times New Roman" panose="02020603050405020304" pitchFamily="18" charset="0"/>
              </a:rPr>
              <a:t>Jeevaa</a:t>
            </a:r>
            <a:r>
              <a:rPr lang="en-IN" sz="2800" dirty="0">
                <a:latin typeface="Times New Roman" panose="02020603050405020304" pitchFamily="18" charset="0"/>
                <a:cs typeface="Times New Roman" panose="02020603050405020304" pitchFamily="18" charset="0"/>
              </a:rPr>
              <a:t> </a:t>
            </a:r>
            <a:r>
              <a:rPr lang="en-IN" sz="2800" dirty="0" err="1">
                <a:latin typeface="Times New Roman" panose="02020603050405020304" pitchFamily="18" charset="0"/>
                <a:cs typeface="Times New Roman" panose="02020603050405020304" pitchFamily="18" charset="0"/>
              </a:rPr>
              <a:t>Katiravan</a:t>
            </a:r>
            <a:r>
              <a:rPr lang="en-IN" sz="28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hlinkClick r:id="rId4"/>
              </a:rPr>
              <a:t>Detection of DDoS attack using Machine Learning Algorithms</a:t>
            </a:r>
            <a:r>
              <a:rPr lang="en-IN" sz="2800" dirty="0">
                <a:latin typeface="Times New Roman" panose="02020603050405020304" pitchFamily="18" charset="0"/>
                <a:cs typeface="Times New Roman" panose="02020603050405020304" pitchFamily="18" charset="0"/>
              </a:rPr>
              <a:t>”,</a:t>
            </a:r>
            <a:r>
              <a:rPr lang="en-IN" sz="2800" b="1" i="0" dirty="0">
                <a:solidFill>
                  <a:srgbClr val="000000"/>
                </a:solidFill>
                <a:effectLst/>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Journal of Emerging Technologies and Innovative Research(JETIR), vol.9, pp. 1-10, July 2022.</a:t>
            </a:r>
          </a:p>
          <a:p>
            <a:pPr marL="342900" indent="-342900">
              <a:lnSpc>
                <a:spcPct val="107000"/>
              </a:lnSpc>
              <a:spcAft>
                <a:spcPts val="800"/>
              </a:spcAft>
              <a:buFont typeface="Wingdings" panose="05000000000000000000" pitchFamily="2" charset="2"/>
              <a:buChar char="Ø"/>
            </a:pPr>
            <a:endParaRPr lang="en-IN" sz="2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2065" marR="5080" algn="just">
              <a:lnSpc>
                <a:spcPts val="3020"/>
              </a:lnSpc>
              <a:spcBef>
                <a:spcPts val="480"/>
              </a:spcBef>
              <a:tabLst>
                <a:tab pos="537210" algn="l"/>
              </a:tabLst>
            </a:pPr>
            <a:r>
              <a:rPr lang="en-IN" sz="2800" dirty="0">
                <a:latin typeface="+mj-lt"/>
              </a:rPr>
              <a:t/>
            </a:r>
            <a:br>
              <a:rPr lang="en-IN" sz="2800" dirty="0">
                <a:latin typeface="+mj-lt"/>
              </a:rPr>
            </a:br>
            <a:endParaRPr lang="en-IN" sz="2800" dirty="0">
              <a:latin typeface="+mj-lt"/>
              <a:cs typeface="Arial MT"/>
            </a:endParaRPr>
          </a:p>
        </p:txBody>
      </p:sp>
      <p:sp>
        <p:nvSpPr>
          <p:cNvPr id="10" name="object 10"/>
          <p:cNvSpPr txBox="1"/>
          <p:nvPr/>
        </p:nvSpPr>
        <p:spPr>
          <a:xfrm>
            <a:off x="850265" y="3759987"/>
            <a:ext cx="3215640"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Times New Roman"/>
                <a:cs typeface="Times New Roman"/>
              </a:rPr>
              <a:t>.</a:t>
            </a:r>
          </a:p>
        </p:txBody>
      </p:sp>
      <p:sp>
        <p:nvSpPr>
          <p:cNvPr id="16" name="Rectangle 1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1461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Git Hub Dashboards of each student</a:t>
            </a:r>
            <a:endParaRPr lang="en-US" sz="4400" b="0" strike="noStrike" spc="-1">
              <a:solidFill>
                <a:srgbClr val="000000"/>
              </a:solidFill>
              <a:latin typeface="Calibri"/>
            </a:endParaRPr>
          </a:p>
        </p:txBody>
      </p:sp>
      <p:sp>
        <p:nvSpPr>
          <p:cNvPr id="4" name="Rectangle 3"/>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0" y="1056460"/>
            <a:ext cx="11501120" cy="5476240"/>
          </a:xfrm>
          <a:prstGeom prst="rect">
            <a:avLst/>
          </a:prstGeom>
        </p:spPr>
      </p:pic>
      <p:sp>
        <p:nvSpPr>
          <p:cNvPr id="7" name="Rectangle 6"/>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
          <p:cNvSpPr/>
          <p:nvPr/>
        </p:nvSpPr>
        <p:spPr>
          <a:xfrm>
            <a:off x="2632680" y="2375640"/>
            <a:ext cx="6848640" cy="16549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7000"/>
              </a:lnSpc>
              <a:spcAft>
                <a:spcPts val="799"/>
              </a:spcAft>
            </a:pPr>
            <a:r>
              <a:rPr lang="en-US" sz="9600" b="0" i="1" strike="noStrike" spc="-1">
                <a:solidFill>
                  <a:srgbClr val="FF6600"/>
                </a:solidFill>
                <a:latin typeface="Times New Roman"/>
                <a:ea typeface="Calibri"/>
              </a:rPr>
              <a:t>Any Queries?</a:t>
            </a:r>
            <a:endParaRPr lang="en-IN" sz="9600" b="0" strike="noStrike" spc="-1">
              <a:latin typeface="Arial"/>
            </a:endParaRPr>
          </a:p>
        </p:txBody>
      </p:sp>
      <p:sp>
        <p:nvSpPr>
          <p:cNvPr id="3" name="Rectangle 2"/>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 </a:t>
            </a:r>
            <a:r>
              <a:rPr lang="en-US" sz="1600" dirty="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
        <p:nvSpPr>
          <p:cNvPr id="6" name="Rectangle 5"/>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Tree>
    <p:extLst>
      <p:ext uri="{BB962C8B-B14F-4D97-AF65-F5344CB8AC3E}">
        <p14:creationId xmlns:p14="http://schemas.microsoft.com/office/powerpoint/2010/main" val="2982154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xmlns="" id="{570DEDA7-DB21-C338-7FF3-20E58F3DD1C1}"/>
              </a:ext>
            </a:extLst>
          </p:cNvPr>
          <p:cNvSpPr txBox="1">
            <a:spLocks/>
          </p:cNvSpPr>
          <p:nvPr/>
        </p:nvSpPr>
        <p:spPr>
          <a:xfrm>
            <a:off x="0" y="232919"/>
            <a:ext cx="12192000" cy="641201"/>
          </a:xfrm>
          <a:prstGeom prst="rect">
            <a:avLst/>
          </a:prstGeom>
          <a:solidFill>
            <a:srgbClr val="FF6600"/>
          </a:solidFill>
        </p:spPr>
        <p:txBody>
          <a:bodyPr vert="horz" wrap="square" lIns="0" tIns="0" rIns="0" bIns="0" rtlCol="0">
            <a:spAutoFit/>
          </a:bodyPr>
          <a:lstStyle>
            <a:lvl1pPr>
              <a:defRPr sz="9600" b="0" i="1">
                <a:solidFill>
                  <a:srgbClr val="FF6600"/>
                </a:solidFill>
                <a:latin typeface="Times New Roman"/>
                <a:ea typeface="+mj-ea"/>
                <a:cs typeface="Times New Roman"/>
              </a:defRPr>
            </a:lvl1pPr>
          </a:lstStyle>
          <a:p>
            <a:pPr marL="85725">
              <a:lnSpc>
                <a:spcPts val="4980"/>
              </a:lnSpc>
            </a:pPr>
            <a:r>
              <a:rPr lang="en-IN" sz="4400" i="0" kern="0" spc="-5" dirty="0">
                <a:solidFill>
                  <a:srgbClr val="FFFFFF"/>
                </a:solidFill>
              </a:rPr>
              <a:t>Visual Representation of DDoS Attacks</a:t>
            </a:r>
          </a:p>
        </p:txBody>
      </p:sp>
      <p:pic>
        <p:nvPicPr>
          <p:cNvPr id="2" name="Picture 1">
            <a:extLst>
              <a:ext uri="{FF2B5EF4-FFF2-40B4-BE49-F238E27FC236}">
                <a16:creationId xmlns:a16="http://schemas.microsoft.com/office/drawing/2014/main" xmlns="" id="{0E240AEF-918D-F27B-4C34-E22C302DFF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624882"/>
            <a:ext cx="6248400" cy="4013918"/>
          </a:xfrm>
          <a:prstGeom prst="rect">
            <a:avLst/>
          </a:prstGeom>
          <a:noFill/>
          <a:ln>
            <a:noFill/>
          </a:ln>
        </p:spPr>
      </p:pic>
      <p:sp>
        <p:nvSpPr>
          <p:cNvPr id="5" name="Rectangle 4"/>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
        <p:nvSpPr>
          <p:cNvPr id="6" name="Rectangle 5"/>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0658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DDoS attacks using Deep Learning</a:t>
            </a:r>
            <a:endParaRPr lang="en-US" sz="1800" b="1" i="1" dirty="0">
              <a:latin typeface="Times New Roman"/>
              <a:cs typeface="Times New Roman"/>
            </a:endParaRPr>
          </a:p>
        </p:txBody>
      </p:sp>
      <p:sp>
        <p:nvSpPr>
          <p:cNvPr id="5" name="Rectangle 4"/>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 </a:t>
            </a:r>
            <a:r>
              <a:rPr lang="en-US" sz="1600" dirty="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
        <p:nvSpPr>
          <p:cNvPr id="7"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r>
              <a:rPr lang="en-US" spc="-1" dirty="0">
                <a:solidFill>
                  <a:srgbClr val="FFFFFF"/>
                </a:solidFill>
                <a:effectLst>
                  <a:outerShdw blurRad="38100" dist="38100" dir="2700000" algn="tl">
                    <a:srgbClr val="000000"/>
                  </a:outerShdw>
                </a:effectLst>
                <a:latin typeface="Times New Roman" panose="02020603050405020304" pitchFamily="18" charset="0"/>
                <a:cs typeface="Times New Roman" panose="02020603050405020304" pitchFamily="18" charset="0"/>
                <a:sym typeface="Times New Roman" panose="02020603050405020304" pitchFamily="18" charset="0"/>
              </a:rPr>
              <a:t>Problem Statement</a:t>
            </a:r>
            <a:endParaRPr lang="en-US" sz="44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335280" y="1330960"/>
            <a:ext cx="11470640" cy="3338414"/>
          </a:xfrm>
          <a:prstGeom prst="rect">
            <a:avLst/>
          </a:prstGeom>
        </p:spPr>
        <p:txBody>
          <a:bodyPr wrap="square">
            <a:spAutoFit/>
          </a:bodyPr>
          <a:lstStyle/>
          <a:p>
            <a:pPr marL="505459" marR="5080" indent="-492759">
              <a:lnSpc>
                <a:spcPts val="3020"/>
              </a:lnSpc>
              <a:spcBef>
                <a:spcPts val="480"/>
              </a:spcBef>
              <a:buFont typeface="Wingdings" panose="05000000000000000000" pitchFamily="2" charset="2"/>
              <a:buChar char="v"/>
              <a:tabLst>
                <a:tab pos="504825" algn="l"/>
                <a:tab pos="505459" algn="l"/>
                <a:tab pos="2227580" algn="l"/>
                <a:tab pos="4396740" algn="l"/>
                <a:tab pos="4934585" algn="l"/>
                <a:tab pos="6302375" algn="l"/>
                <a:tab pos="7314565" algn="l"/>
                <a:tab pos="7831455" algn="l"/>
                <a:tab pos="9794875" algn="l"/>
                <a:tab pos="10490835" algn="l"/>
              </a:tabLst>
            </a:pPr>
            <a:r>
              <a:rPr lang="en-IN" sz="2400" spc="-5" dirty="0">
                <a:latin typeface="Times New Roman" panose="02020603050405020304" pitchFamily="18" charset="0"/>
                <a:cs typeface="Times New Roman" panose="02020603050405020304" pitchFamily="18" charset="0"/>
              </a:rPr>
              <a:t> The Internet environment needs a lot of security as there are many attacks are being occurred, and people are finding difficulty in approaching network or sever or services due to security issues.</a:t>
            </a:r>
          </a:p>
          <a:p>
            <a:pPr marL="505459" marR="5080" indent="-492759">
              <a:lnSpc>
                <a:spcPts val="3020"/>
              </a:lnSpc>
              <a:spcBef>
                <a:spcPts val="480"/>
              </a:spcBef>
              <a:buFont typeface="Wingdings" panose="05000000000000000000" pitchFamily="2" charset="2"/>
              <a:buChar char="v"/>
              <a:tabLst>
                <a:tab pos="504825" algn="l"/>
                <a:tab pos="505459" algn="l"/>
                <a:tab pos="2227580" algn="l"/>
                <a:tab pos="4396740" algn="l"/>
                <a:tab pos="4934585" algn="l"/>
                <a:tab pos="6302375" algn="l"/>
                <a:tab pos="7314565" algn="l"/>
                <a:tab pos="7831455" algn="l"/>
                <a:tab pos="9794875" algn="l"/>
                <a:tab pos="10490835" algn="l"/>
              </a:tabLst>
            </a:pPr>
            <a:r>
              <a:rPr lang="en-IN" sz="2400" spc="-5" dirty="0">
                <a:latin typeface="Times New Roman" panose="02020603050405020304" pitchFamily="18" charset="0"/>
                <a:cs typeface="Times New Roman" panose="02020603050405020304" pitchFamily="18" charset="0"/>
              </a:rPr>
              <a:t>So we are focusing on intrusion detection on DDoS attacks.</a:t>
            </a:r>
          </a:p>
          <a:p>
            <a:pPr marL="505459" marR="5080" indent="-492759">
              <a:lnSpc>
                <a:spcPts val="3020"/>
              </a:lnSpc>
              <a:spcBef>
                <a:spcPts val="480"/>
              </a:spcBef>
              <a:buFont typeface="Wingdings" panose="05000000000000000000" pitchFamily="2" charset="2"/>
              <a:buChar char="v"/>
              <a:tabLst>
                <a:tab pos="504825" algn="l"/>
                <a:tab pos="505459" algn="l"/>
                <a:tab pos="2227580" algn="l"/>
                <a:tab pos="4396740" algn="l"/>
                <a:tab pos="4934585" algn="l"/>
                <a:tab pos="6302375" algn="l"/>
                <a:tab pos="7314565" algn="l"/>
                <a:tab pos="7831455" algn="l"/>
                <a:tab pos="9794875" algn="l"/>
                <a:tab pos="10490835" algn="l"/>
              </a:tabLst>
            </a:pPr>
            <a:r>
              <a:rPr lang="en-IN" sz="2400" spc="-5" dirty="0">
                <a:latin typeface="Times New Roman" panose="02020603050405020304" pitchFamily="18" charset="0"/>
                <a:cs typeface="Times New Roman" panose="02020603050405020304" pitchFamily="18" charset="0"/>
              </a:rPr>
              <a:t>There are Server and Hosting issues in the Internet applications or websites from becoming overwhelmed and unavailable.</a:t>
            </a:r>
          </a:p>
          <a:p>
            <a:pPr marL="505459" marR="5080" indent="-492759">
              <a:lnSpc>
                <a:spcPts val="3020"/>
              </a:lnSpc>
              <a:spcBef>
                <a:spcPts val="480"/>
              </a:spcBef>
              <a:buFont typeface="Wingdings" panose="05000000000000000000" pitchFamily="2" charset="2"/>
              <a:buChar char="v"/>
              <a:tabLst>
                <a:tab pos="504825" algn="l"/>
                <a:tab pos="505459" algn="l"/>
                <a:tab pos="2227580" algn="l"/>
                <a:tab pos="4396740" algn="l"/>
                <a:tab pos="4934585" algn="l"/>
                <a:tab pos="6302375" algn="l"/>
                <a:tab pos="7314565" algn="l"/>
                <a:tab pos="7831455" algn="l"/>
                <a:tab pos="9794875" algn="l"/>
                <a:tab pos="10490835" algn="l"/>
              </a:tabLst>
            </a:pPr>
            <a:r>
              <a:rPr lang="en-IN" sz="2400" spc="-5" dirty="0">
                <a:latin typeface="Times New Roman" panose="02020603050405020304" pitchFamily="18" charset="0"/>
                <a:cs typeface="Times New Roman" panose="02020603050405020304" pitchFamily="18" charset="0"/>
              </a:rPr>
              <a:t>By using deep learning algorithms we can detect the DDoS attacks by using the most advanced dataset and reduce their effect.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1941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0"/>
            <a:ext cx="12192000" cy="219355"/>
          </a:xfrm>
          <a:prstGeom prst="rect">
            <a:avLst/>
          </a:prstGeom>
          <a:solidFill>
            <a:srgbClr val="006666"/>
          </a:solidFill>
        </p:spPr>
        <p:txBody>
          <a:bodyPr vert="horz" wrap="square" lIns="0" tIns="0" rIns="0" bIns="0" rtlCol="0">
            <a:spAutoFit/>
          </a:bodyPr>
          <a:lstStyle/>
          <a:p>
            <a:pPr algn="ctr">
              <a:lnSpc>
                <a:spcPts val="1755"/>
              </a:lnSpc>
            </a:pPr>
            <a:r>
              <a:rPr lang="en-US" sz="1400" b="1" i="1" spc="-5" dirty="0">
                <a:solidFill>
                  <a:srgbClr val="FFFFFF"/>
                </a:solidFill>
              </a:rPr>
              <a:t>Prediction of DDoS attacks </a:t>
            </a:r>
            <a:r>
              <a:rPr lang="en-IN" sz="1400" b="1" i="1" spc="-5" dirty="0">
                <a:solidFill>
                  <a:srgbClr val="FFFFFF"/>
                </a:solidFill>
              </a:rPr>
              <a:t>using Deep Learning</a:t>
            </a:r>
            <a:endParaRPr sz="1500" dirty="0">
              <a:latin typeface="Times New Roman"/>
              <a:cs typeface="Times New Roman"/>
            </a:endParaRPr>
          </a:p>
        </p:txBody>
      </p:sp>
      <p:pic>
        <p:nvPicPr>
          <p:cNvPr id="3" name="object 3"/>
          <p:cNvPicPr/>
          <p:nvPr/>
        </p:nvPicPr>
        <p:blipFill>
          <a:blip r:embed="rId2" cstate="print"/>
          <a:stretch>
            <a:fillRect/>
          </a:stretch>
        </p:blipFill>
        <p:spPr>
          <a:xfrm>
            <a:off x="0" y="216720"/>
            <a:ext cx="12191999" cy="803160"/>
          </a:xfrm>
          <a:prstGeom prst="rect">
            <a:avLst/>
          </a:prstGeom>
        </p:spPr>
      </p:pic>
      <p:sp>
        <p:nvSpPr>
          <p:cNvPr id="4" name="object 4"/>
          <p:cNvSpPr txBox="1"/>
          <p:nvPr/>
        </p:nvSpPr>
        <p:spPr>
          <a:xfrm>
            <a:off x="0" y="226768"/>
            <a:ext cx="12192000" cy="846386"/>
          </a:xfrm>
          <a:prstGeom prst="rect">
            <a:avLst/>
          </a:prstGeom>
          <a:solidFill>
            <a:srgbClr val="FF6600"/>
          </a:solidFill>
        </p:spPr>
        <p:txBody>
          <a:bodyPr vert="horz" wrap="square" lIns="0" tIns="0" rIns="0" bIns="0" rtlCol="0">
            <a:spAutoFit/>
          </a:bodyPr>
          <a:lstStyle/>
          <a:p>
            <a:pPr marL="85725">
              <a:lnSpc>
                <a:spcPts val="3279"/>
              </a:lnSpc>
            </a:pPr>
            <a:r>
              <a:rPr lang="en-IN" sz="3200" spc="-5" dirty="0">
                <a:latin typeface="Times New Roman"/>
                <a:cs typeface="Times New Roman"/>
              </a:rPr>
              <a:t>Literature</a:t>
            </a:r>
            <a:r>
              <a:rPr lang="en-IN" sz="3200" spc="-25" dirty="0">
                <a:latin typeface="Times New Roman"/>
                <a:cs typeface="Times New Roman"/>
              </a:rPr>
              <a:t> </a:t>
            </a:r>
            <a:r>
              <a:rPr lang="en-IN" sz="3200" spc="-5" dirty="0">
                <a:latin typeface="Times New Roman"/>
                <a:cs typeface="Times New Roman"/>
              </a:rPr>
              <a:t>survey</a:t>
            </a:r>
          </a:p>
          <a:p>
            <a:pPr marL="85725">
              <a:lnSpc>
                <a:spcPts val="3279"/>
              </a:lnSpc>
            </a:pPr>
            <a:endParaRPr lang="en-IN" sz="3200" spc="-5" dirty="0">
              <a:latin typeface="Times New Roman"/>
              <a:cs typeface="Times New Roman"/>
            </a:endParaRPr>
          </a:p>
        </p:txBody>
      </p:sp>
      <p:sp>
        <p:nvSpPr>
          <p:cNvPr id="7" name="object 7"/>
          <p:cNvSpPr txBox="1">
            <a:spLocks noGrp="1"/>
          </p:cNvSpPr>
          <p:nvPr>
            <p:ph type="dt" sz="half" idx="6"/>
          </p:nvPr>
        </p:nvSpPr>
        <p:spPr>
          <a:xfrm>
            <a:off x="0" y="0"/>
            <a:ext cx="0" cy="230832"/>
          </a:xfrm>
          <a:prstGeom prst="rect">
            <a:avLst/>
          </a:prstGeom>
        </p:spPr>
        <p:txBody>
          <a:bodyPr vert="horz" wrap="square" lIns="0" tIns="0" rIns="0" bIns="0" rtlCol="0">
            <a:spAutoFit/>
          </a:bodyPr>
          <a:lstStyle/>
          <a:p>
            <a:pPr marL="12700">
              <a:lnSpc>
                <a:spcPts val="1845"/>
              </a:lnSpc>
            </a:pPr>
            <a:endParaRPr lang="en-IN" sz="1600" dirty="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845"/>
              </a:lnSpc>
            </a:pPr>
            <a:fld id="{81D60167-4931-47E6-BA6A-407CBD079E47}" type="slidenum">
              <a:rPr dirty="0"/>
              <a:t>7</a:t>
            </a:fld>
            <a:endParaRPr dirty="0"/>
          </a:p>
        </p:txBody>
      </p:sp>
      <p:sp>
        <p:nvSpPr>
          <p:cNvPr id="5" name="object 5"/>
          <p:cNvSpPr txBox="1"/>
          <p:nvPr/>
        </p:nvSpPr>
        <p:spPr>
          <a:xfrm>
            <a:off x="79215" y="1019880"/>
            <a:ext cx="11754169" cy="4496103"/>
          </a:xfrm>
          <a:prstGeom prst="rect">
            <a:avLst/>
          </a:prstGeom>
        </p:spPr>
        <p:txBody>
          <a:bodyPr vert="horz" wrap="square" lIns="0" tIns="12700" rIns="0" bIns="0" rtlCol="0">
            <a:spAutoFit/>
          </a:bodyPr>
          <a:lstStyle/>
          <a:p>
            <a:pPr marL="298450" indent="-285750" algn="just">
              <a:spcBef>
                <a:spcPts val="100"/>
              </a:spcBef>
              <a:buFont typeface="Wingdings" panose="05000000000000000000" pitchFamily="2" charset="2"/>
              <a:buChar char="Ø"/>
            </a:pPr>
            <a:endParaRPr lang="en-IN" sz="2400" dirty="0" smtClean="0">
              <a:latin typeface="Times New Roman" panose="02020603050405020304" pitchFamily="18" charset="0"/>
              <a:ea typeface="Calibri" panose="020F0502020204030204" pitchFamily="34" charset="0"/>
              <a:cs typeface="Times New Roman" panose="02020603050405020304" pitchFamily="18" charset="0"/>
            </a:endParaRPr>
          </a:p>
          <a:p>
            <a:pPr marL="298450" indent="-285750" algn="just">
              <a:spcBef>
                <a:spcPts val="100"/>
              </a:spcBef>
              <a:buFont typeface="Wingdings" panose="05000000000000000000" pitchFamily="2" charset="2"/>
              <a:buChar char="Ø"/>
            </a:pPr>
            <a:r>
              <a:rPr lang="en-IN" sz="2400" dirty="0" smtClean="0">
                <a:latin typeface="Times New Roman" panose="02020603050405020304" pitchFamily="18" charset="0"/>
                <a:ea typeface="Calibri" panose="020F0502020204030204" pitchFamily="34" charset="0"/>
                <a:cs typeface="Times New Roman" panose="02020603050405020304" pitchFamily="18" charset="0"/>
              </a:rPr>
              <a:t>The </a:t>
            </a:r>
            <a:r>
              <a:rPr lang="en-IN" sz="2400" dirty="0">
                <a:latin typeface="Times New Roman" panose="02020603050405020304" pitchFamily="18" charset="0"/>
                <a:ea typeface="Calibri" panose="020F0502020204030204" pitchFamily="34" charset="0"/>
                <a:cs typeface="Times New Roman" panose="02020603050405020304" pitchFamily="18" charset="0"/>
              </a:rPr>
              <a:t>insider DDoS attack is a primary challenge for any cloud operational environment because it deactivates the service completely</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t>
            </a:r>
          </a:p>
          <a:p>
            <a:pPr marL="298450" indent="-285750" algn="just">
              <a:spcBef>
                <a:spcPts val="100"/>
              </a:spcBef>
              <a:buFont typeface="Wingdings" panose="05000000000000000000" pitchFamily="2" charset="2"/>
              <a:buChar char="Ø"/>
            </a:pPr>
            <a:r>
              <a:rPr lang="en-IN" sz="2400" dirty="0">
                <a:latin typeface="Times New Roman" panose="02020603050405020304" pitchFamily="18" charset="0"/>
                <a:ea typeface="Calibri" panose="020F0502020204030204" pitchFamily="34" charset="0"/>
                <a:cs typeface="Times New Roman" panose="02020603050405020304" pitchFamily="18" charset="0"/>
              </a:rPr>
              <a:t>In this proposed model DDoS attacks are detected easily in an optimized way by the GHLBO algorithm and this algorithm is helpful in training DSA that finds attacks efficiently.</a:t>
            </a:r>
          </a:p>
          <a:p>
            <a:pPr marL="298450" indent="-285750" algn="just">
              <a:spcBef>
                <a:spcPts val="100"/>
              </a:spcBef>
              <a:buFont typeface="Wingdings" panose="05000000000000000000" pitchFamily="2" charset="2"/>
              <a:buChar char="Ø"/>
            </a:pPr>
            <a:r>
              <a:rPr lang="en-IN" sz="2400" dirty="0">
                <a:latin typeface="Times New Roman" panose="02020603050405020304" pitchFamily="18" charset="0"/>
                <a:ea typeface="Calibri" panose="020F0502020204030204" pitchFamily="34" charset="0"/>
                <a:cs typeface="Times New Roman" panose="02020603050405020304" pitchFamily="18" charset="0"/>
              </a:rPr>
              <a:t>The proposed model is analysed by three performance metrics such as TPR, TNR, and testing accuracy.</a:t>
            </a:r>
            <a:r>
              <a:rPr lang="en-IN"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3" action="ppaction://hlinksldjump"/>
              </a:rPr>
              <a:t>[3]</a:t>
            </a:r>
            <a:endParaRPr lang="en-IN"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buFont typeface="Wingdings" panose="05000000000000000000" pitchFamily="2" charset="2"/>
              <a:buChar char="Ø"/>
            </a:pPr>
            <a:r>
              <a:rPr lang="en-IN" sz="24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main idea of the proposed methodology is to detect DDoS attacks effectively by employing several steps like pre-processing, feature selection, and classification.</a:t>
            </a:r>
          </a:p>
          <a:p>
            <a:pPr marL="342900" indent="-342900" algn="just">
              <a:buFont typeface="Wingdings" panose="05000000000000000000" pitchFamily="2" charset="2"/>
              <a:buChar char="Ø"/>
            </a:pPr>
            <a:r>
              <a:rPr lang="en-IN" sz="2400" b="0" i="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FS-WOA</a:t>
            </a:r>
            <a:r>
              <a:rPr lang="en-IN" sz="24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-DNN model helps applicants secure data from DDoS attacks. They attained an accuracy of 95.35%</a:t>
            </a:r>
            <a:r>
              <a:rPr lang="en-IN" sz="2400" b="0" i="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b="1" i="0" dirty="0">
                <a:solidFill>
                  <a:schemeClr val="tx1"/>
                </a:solidFill>
                <a:effectLst/>
                <a:latin typeface="Times New Roman" panose="02020603050405020304" pitchFamily="18" charset="0"/>
                <a:ea typeface="Cambria" panose="02040503050406030204" pitchFamily="18" charset="0"/>
                <a:cs typeface="Times New Roman" panose="02020603050405020304" pitchFamily="18" charset="0"/>
                <a:hlinkClick r:id="rId3" action="ppaction://hlinksldjump"/>
              </a:rPr>
              <a:t> [1]</a:t>
            </a:r>
            <a:endParaRPr lang="en-US" sz="2400" b="1" i="0" dirty="0">
              <a:solidFill>
                <a:schemeClr val="tx1"/>
              </a:solidFill>
              <a:effectLst/>
              <a:latin typeface="Times New Roman" panose="02020603050405020304" pitchFamily="18" charset="0"/>
              <a:ea typeface="Cambria" panose="02040503050406030204" pitchFamily="18" charset="0"/>
              <a:cs typeface="Times New Roman" panose="02020603050405020304" pitchFamily="18" charset="0"/>
            </a:endParaRPr>
          </a:p>
          <a:p>
            <a:pPr marL="12700">
              <a:lnSpc>
                <a:spcPct val="100000"/>
              </a:lnSpc>
              <a:spcBef>
                <a:spcPts val="100"/>
              </a:spcBef>
            </a:pPr>
            <a:endParaRPr lang="en-US" sz="2400" dirty="0"/>
          </a:p>
        </p:txBody>
      </p:sp>
      <p:sp>
        <p:nvSpPr>
          <p:cNvPr id="10" name="Rectangle 9"/>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
        <p:nvSpPr>
          <p:cNvPr id="11" name="Rectangle 10"/>
          <p:cNvSpPr/>
          <p:nvPr/>
        </p:nvSpPr>
        <p:spPr>
          <a:xfrm>
            <a:off x="0" y="6650693"/>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4">
            <a:extLst>
              <a:ext uri="{FF2B5EF4-FFF2-40B4-BE49-F238E27FC236}">
                <a16:creationId xmlns:a16="http://schemas.microsoft.com/office/drawing/2014/main" xmlns="" id="{AAFF0B4B-0A40-7D0F-C9B3-6D70CF320757}"/>
              </a:ext>
            </a:extLst>
          </p:cNvPr>
          <p:cNvSpPr txBox="1"/>
          <p:nvPr/>
        </p:nvSpPr>
        <p:spPr>
          <a:xfrm>
            <a:off x="0" y="232919"/>
            <a:ext cx="12192000" cy="846386"/>
          </a:xfrm>
          <a:prstGeom prst="rect">
            <a:avLst/>
          </a:prstGeom>
          <a:solidFill>
            <a:srgbClr val="FF6600"/>
          </a:solidFill>
        </p:spPr>
        <p:txBody>
          <a:bodyPr vert="horz" wrap="square" lIns="0" tIns="0" rIns="0" bIns="0" rtlCol="0">
            <a:spAutoFit/>
          </a:bodyPr>
          <a:lstStyle/>
          <a:p>
            <a:pPr marL="85725">
              <a:lnSpc>
                <a:spcPts val="3279"/>
              </a:lnSpc>
            </a:pPr>
            <a:r>
              <a:rPr lang="en-IN" sz="2800" spc="-5" dirty="0">
                <a:latin typeface="Times New Roman"/>
                <a:cs typeface="Times New Roman"/>
              </a:rPr>
              <a:t>Continue…</a:t>
            </a:r>
          </a:p>
          <a:p>
            <a:pPr marL="85725">
              <a:lnSpc>
                <a:spcPts val="3279"/>
              </a:lnSpc>
            </a:pPr>
            <a:endParaRPr sz="2800" dirty="0">
              <a:latin typeface="Times New Roman"/>
              <a:cs typeface="Times New Roman"/>
            </a:endParaRPr>
          </a:p>
        </p:txBody>
      </p:sp>
      <p:sp>
        <p:nvSpPr>
          <p:cNvPr id="5" name="Subtitle 4">
            <a:extLst>
              <a:ext uri="{FF2B5EF4-FFF2-40B4-BE49-F238E27FC236}">
                <a16:creationId xmlns:a16="http://schemas.microsoft.com/office/drawing/2014/main" xmlns="" id="{B95455E6-3A60-1FC7-BEF2-DD386BAA1956}"/>
              </a:ext>
            </a:extLst>
          </p:cNvPr>
          <p:cNvSpPr>
            <a:spLocks noGrp="1"/>
          </p:cNvSpPr>
          <p:nvPr>
            <p:ph type="subTitle" idx="4"/>
          </p:nvPr>
        </p:nvSpPr>
        <p:spPr>
          <a:xfrm>
            <a:off x="116197" y="1534391"/>
            <a:ext cx="11771002" cy="4334520"/>
          </a:xfrm>
        </p:spPr>
        <p:txBody>
          <a:bodyPr/>
          <a:lstStyle/>
          <a:p>
            <a:pPr marL="469900" indent="-457200" algn="just">
              <a:lnSpc>
                <a:spcPct val="100000"/>
              </a:lnSpc>
              <a:spcBef>
                <a:spcPts val="100"/>
              </a:spcBef>
              <a:buFont typeface="Wingdings" panose="05000000000000000000" pitchFamily="2" charset="2"/>
              <a:buChar char="Ø"/>
            </a:pPr>
            <a:r>
              <a:rPr lang="en-US" sz="2800" b="0" i="0" dirty="0">
                <a:solidFill>
                  <a:srgbClr val="000000"/>
                </a:solidFill>
                <a:effectLst/>
                <a:latin typeface="Times New Roman" panose="02020603050405020304" pitchFamily="18" charset="0"/>
                <a:cs typeface="Times New Roman" panose="02020603050405020304" pitchFamily="18" charset="0"/>
              </a:rPr>
              <a:t>They used CIC IDS 2017 dataset as the input to our proposed system. It is the most widely used dataset to classify the existence of DDoS or Non-DDoS. </a:t>
            </a:r>
            <a:r>
              <a:rPr lang="en-US" sz="2800" dirty="0">
                <a:solidFill>
                  <a:srgbClr val="000000"/>
                </a:solidFill>
                <a:latin typeface="Times New Roman" panose="02020603050405020304" pitchFamily="18" charset="0"/>
                <a:cs typeface="Times New Roman" panose="02020603050405020304" pitchFamily="18" charset="0"/>
              </a:rPr>
              <a:t>B</a:t>
            </a:r>
            <a:r>
              <a:rPr lang="en-US" sz="2800" b="0" i="0" dirty="0">
                <a:solidFill>
                  <a:srgbClr val="000000"/>
                </a:solidFill>
                <a:effectLst/>
                <a:latin typeface="Times New Roman" panose="02020603050405020304" pitchFamily="18" charset="0"/>
                <a:cs typeface="Times New Roman" panose="02020603050405020304" pitchFamily="18" charset="0"/>
              </a:rPr>
              <a:t>ased on the parameters accuracy, precision, recall, and FAR,  they conclude that Random forest is the best model to detect DDoS at the earliest.</a:t>
            </a:r>
          </a:p>
          <a:p>
            <a:pPr marL="12700" algn="just">
              <a:lnSpc>
                <a:spcPct val="100000"/>
              </a:lnSpc>
              <a:spcBef>
                <a:spcPts val="100"/>
              </a:spcBef>
            </a:pPr>
            <a:endParaRPr lang="en-US" sz="2800" b="0" i="0" dirty="0">
              <a:solidFill>
                <a:srgbClr val="000000"/>
              </a:solidFill>
              <a:effectLst/>
              <a:latin typeface="Times New Roman" panose="02020603050405020304" pitchFamily="18" charset="0"/>
              <a:cs typeface="Times New Roman" panose="02020603050405020304" pitchFamily="18" charset="0"/>
            </a:endParaRPr>
          </a:p>
          <a:p>
            <a:pPr marL="355600" indent="-342900" algn="just">
              <a:spcBef>
                <a:spcPts val="100"/>
              </a:spcBef>
              <a:buFont typeface="Wingdings" panose="05000000000000000000" pitchFamily="2" charset="2"/>
              <a:buChar char="Ø"/>
            </a:pPr>
            <a:r>
              <a:rPr lang="en-US" sz="2800" b="0" i="0" dirty="0">
                <a:solidFill>
                  <a:srgbClr val="000000"/>
                </a:solidFill>
                <a:effectLst/>
                <a:latin typeface="Times New Roman" panose="02020603050405020304" pitchFamily="18" charset="0"/>
                <a:cs typeface="Times New Roman" panose="02020603050405020304" pitchFamily="18" charset="0"/>
              </a:rPr>
              <a:t>Using the confusion matrix, the scatter plot of eight ML algorithms has been plotted. By comparing the parameters accuracy, precision, recall, and false alarm rate of eight algorithms, Random Forest produced the best results to detect the existence of a DDoS attack with a low false alarm rate of 0.05%.</a:t>
            </a:r>
            <a:r>
              <a:rPr lang="en-US" sz="2800" b="1" i="0" dirty="0">
                <a:solidFill>
                  <a:srgbClr val="000000"/>
                </a:solidFill>
                <a:effectLst/>
                <a:latin typeface="Times New Roman" panose="02020603050405020304" pitchFamily="18" charset="0"/>
                <a:cs typeface="Times New Roman" panose="02020603050405020304" pitchFamily="18" charset="0"/>
                <a:hlinkClick r:id="rId2" action="ppaction://hlinksldjump"/>
              </a:rPr>
              <a:t> [5]</a:t>
            </a:r>
            <a:endParaRPr lang="en-US" sz="2800" b="1" dirty="0">
              <a:solidFill>
                <a:srgbClr val="000000"/>
              </a:solidFill>
              <a:latin typeface="Times New Roman" panose="02020603050405020304" pitchFamily="18" charset="0"/>
              <a:cs typeface="Times New Roman" panose="02020603050405020304" pitchFamily="18" charset="0"/>
            </a:endParaRPr>
          </a:p>
          <a:p>
            <a:endParaRPr lang="en-IN" b="0" i="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object 4">
            <a:extLst>
              <a:ext uri="{FF2B5EF4-FFF2-40B4-BE49-F238E27FC236}">
                <a16:creationId xmlns:a16="http://schemas.microsoft.com/office/drawing/2014/main" xmlns="" id="{FC8F2FD6-2495-12F3-A225-DD9B1F215B88}"/>
              </a:ext>
            </a:extLst>
          </p:cNvPr>
          <p:cNvSpPr txBox="1"/>
          <p:nvPr/>
        </p:nvSpPr>
        <p:spPr>
          <a:xfrm>
            <a:off x="13855" y="232919"/>
            <a:ext cx="12192000" cy="423193"/>
          </a:xfrm>
          <a:prstGeom prst="rect">
            <a:avLst/>
          </a:prstGeom>
          <a:solidFill>
            <a:srgbClr val="FF6600"/>
          </a:solidFill>
        </p:spPr>
        <p:txBody>
          <a:bodyPr vert="horz" wrap="square" lIns="0" tIns="0" rIns="0" bIns="0" rtlCol="0">
            <a:spAutoFit/>
          </a:bodyPr>
          <a:lstStyle/>
          <a:p>
            <a:pPr marL="85725">
              <a:lnSpc>
                <a:spcPts val="3279"/>
              </a:lnSpc>
            </a:pPr>
            <a:r>
              <a:rPr sz="3200" spc="-5" dirty="0">
                <a:latin typeface="Times New Roman"/>
                <a:cs typeface="Times New Roman"/>
              </a:rPr>
              <a:t>Literature</a:t>
            </a:r>
            <a:r>
              <a:rPr sz="3200" spc="-25" dirty="0">
                <a:latin typeface="Times New Roman"/>
                <a:cs typeface="Times New Roman"/>
              </a:rPr>
              <a:t> </a:t>
            </a:r>
            <a:r>
              <a:rPr sz="3200" spc="-5" dirty="0">
                <a:latin typeface="Times New Roman"/>
                <a:cs typeface="Times New Roman"/>
              </a:rPr>
              <a:t>survey</a:t>
            </a:r>
            <a:r>
              <a:rPr sz="3200" spc="-20" dirty="0">
                <a:latin typeface="Times New Roman"/>
                <a:cs typeface="Times New Roman"/>
              </a:rPr>
              <a:t> </a:t>
            </a:r>
            <a:endParaRPr sz="3200" dirty="0">
              <a:latin typeface="Times New Roman"/>
              <a:cs typeface="Times New Roman"/>
            </a:endParaRPr>
          </a:p>
        </p:txBody>
      </p:sp>
      <p:sp>
        <p:nvSpPr>
          <p:cNvPr id="7" name="Date Placeholder 6">
            <a:extLst>
              <a:ext uri="{FF2B5EF4-FFF2-40B4-BE49-F238E27FC236}">
                <a16:creationId xmlns:a16="http://schemas.microsoft.com/office/drawing/2014/main" xmlns="" id="{93E02ECE-0C1B-9BFD-A7BB-EDE0B9965C85}"/>
              </a:ext>
            </a:extLst>
          </p:cNvPr>
          <p:cNvSpPr>
            <a:spLocks noGrp="1"/>
          </p:cNvSpPr>
          <p:nvPr>
            <p:ph type="dt" sz="half" idx="6"/>
          </p:nvPr>
        </p:nvSpPr>
        <p:spPr/>
        <p:txBody>
          <a:bodyPr/>
          <a:lstStyle/>
          <a:p>
            <a:pPr marL="12700">
              <a:lnSpc>
                <a:spcPts val="1845"/>
              </a:lnSpc>
            </a:pPr>
            <a:endParaRPr lang="en-US" sz="1600" dirty="0"/>
          </a:p>
        </p:txBody>
      </p:sp>
      <p:sp>
        <p:nvSpPr>
          <p:cNvPr id="8" name="Footer Placeholder 7">
            <a:extLst>
              <a:ext uri="{FF2B5EF4-FFF2-40B4-BE49-F238E27FC236}">
                <a16:creationId xmlns:a16="http://schemas.microsoft.com/office/drawing/2014/main" xmlns="" id="{DB49C3BA-F9CF-8A82-3900-121F2BB5EA9D}"/>
              </a:ext>
            </a:extLst>
          </p:cNvPr>
          <p:cNvSpPr>
            <a:spLocks noGrp="1"/>
          </p:cNvSpPr>
          <p:nvPr>
            <p:ph type="ftr" sz="quarter" idx="5"/>
          </p:nvPr>
        </p:nvSpPr>
        <p:spPr/>
        <p:txBody>
          <a:bodyPr/>
          <a:lstStyle/>
          <a:p>
            <a:pPr marL="12700">
              <a:lnSpc>
                <a:spcPts val="1845"/>
              </a:lnSpc>
            </a:pPr>
            <a:endParaRPr lang="en-IN" dirty="0"/>
          </a:p>
        </p:txBody>
      </p:sp>
      <p:sp>
        <p:nvSpPr>
          <p:cNvPr id="10" name="Slide Number Placeholder 9">
            <a:extLst>
              <a:ext uri="{FF2B5EF4-FFF2-40B4-BE49-F238E27FC236}">
                <a16:creationId xmlns:a16="http://schemas.microsoft.com/office/drawing/2014/main" xmlns="" id="{7781E823-CA1D-F3C4-2F47-8F141410B6F4}"/>
              </a:ext>
            </a:extLst>
          </p:cNvPr>
          <p:cNvSpPr>
            <a:spLocks noGrp="1"/>
          </p:cNvSpPr>
          <p:nvPr>
            <p:ph type="sldNum" sz="quarter" idx="7"/>
          </p:nvPr>
        </p:nvSpPr>
        <p:spPr/>
        <p:txBody>
          <a:bodyPr/>
          <a:lstStyle/>
          <a:p>
            <a:pPr marL="38100">
              <a:lnSpc>
                <a:spcPts val="1845"/>
              </a:lnSpc>
            </a:pPr>
            <a:fld id="{81D60167-4931-47E6-BA6A-407CBD079E47}" type="slidenum">
              <a:rPr lang="en-IN" smtClean="0"/>
              <a:t>8</a:t>
            </a:fld>
            <a:endParaRPr lang="en-IN" dirty="0"/>
          </a:p>
        </p:txBody>
      </p:sp>
      <p:sp>
        <p:nvSpPr>
          <p:cNvPr id="9" name="Rectangle 8"/>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
        <p:nvSpPr>
          <p:cNvPr id="11" name="Rectangle 10"/>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1920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xmlns="" id="{6470A360-A89E-00D3-4C89-95B04F913C43}"/>
              </a:ext>
            </a:extLst>
          </p:cNvPr>
          <p:cNvSpPr txBox="1"/>
          <p:nvPr/>
        </p:nvSpPr>
        <p:spPr>
          <a:xfrm>
            <a:off x="0" y="0"/>
            <a:ext cx="12192000" cy="219355"/>
          </a:xfrm>
          <a:prstGeom prst="rect">
            <a:avLst/>
          </a:prstGeom>
          <a:solidFill>
            <a:srgbClr val="006666"/>
          </a:solidFill>
        </p:spPr>
        <p:txBody>
          <a:bodyPr vert="horz" wrap="square" lIns="0" tIns="0" rIns="0" bIns="0" rtlCol="0">
            <a:spAutoFit/>
          </a:bodyPr>
          <a:lstStyle/>
          <a:p>
            <a:pPr algn="ctr">
              <a:lnSpc>
                <a:spcPts val="1755"/>
              </a:lnSpc>
            </a:pPr>
            <a:r>
              <a:rPr lang="en-US" sz="1400" b="1" i="1" spc="-5" dirty="0">
                <a:solidFill>
                  <a:srgbClr val="FFFFFF"/>
                </a:solidFill>
              </a:rPr>
              <a:t>Prediction of DDoS attacks </a:t>
            </a:r>
            <a:r>
              <a:rPr lang="en-IN" sz="1400" b="1" i="1" spc="-5" dirty="0">
                <a:solidFill>
                  <a:srgbClr val="FFFFFF"/>
                </a:solidFill>
              </a:rPr>
              <a:t>using Deep Learning</a:t>
            </a:r>
            <a:endParaRPr lang="en-US" sz="1400" b="1" i="1" dirty="0">
              <a:latin typeface="Times New Roman"/>
              <a:cs typeface="Times New Roman"/>
            </a:endParaRPr>
          </a:p>
        </p:txBody>
      </p:sp>
      <p:sp>
        <p:nvSpPr>
          <p:cNvPr id="3" name="object 4">
            <a:extLst>
              <a:ext uri="{FF2B5EF4-FFF2-40B4-BE49-F238E27FC236}">
                <a16:creationId xmlns:a16="http://schemas.microsoft.com/office/drawing/2014/main" xmlns="" id="{AAFF0B4B-0A40-7D0F-C9B3-6D70CF320757}"/>
              </a:ext>
            </a:extLst>
          </p:cNvPr>
          <p:cNvSpPr txBox="1"/>
          <p:nvPr/>
        </p:nvSpPr>
        <p:spPr>
          <a:xfrm>
            <a:off x="0" y="232919"/>
            <a:ext cx="12192000" cy="846386"/>
          </a:xfrm>
          <a:prstGeom prst="rect">
            <a:avLst/>
          </a:prstGeom>
          <a:solidFill>
            <a:srgbClr val="FF6600"/>
          </a:solidFill>
        </p:spPr>
        <p:txBody>
          <a:bodyPr vert="horz" wrap="square" lIns="0" tIns="0" rIns="0" bIns="0" rtlCol="0">
            <a:spAutoFit/>
          </a:bodyPr>
          <a:lstStyle/>
          <a:p>
            <a:pPr marL="85725">
              <a:lnSpc>
                <a:spcPts val="3279"/>
              </a:lnSpc>
            </a:pPr>
            <a:r>
              <a:rPr lang="en-IN" sz="2800" spc="-5" dirty="0">
                <a:latin typeface="Times New Roman"/>
                <a:cs typeface="Times New Roman"/>
              </a:rPr>
              <a:t>Continue…</a:t>
            </a:r>
          </a:p>
          <a:p>
            <a:pPr marL="85725">
              <a:lnSpc>
                <a:spcPts val="3279"/>
              </a:lnSpc>
            </a:pPr>
            <a:endParaRPr sz="2800" dirty="0">
              <a:latin typeface="Times New Roman"/>
              <a:cs typeface="Times New Roman"/>
            </a:endParaRPr>
          </a:p>
        </p:txBody>
      </p:sp>
      <p:sp>
        <p:nvSpPr>
          <p:cNvPr id="4" name="Title 3">
            <a:extLst>
              <a:ext uri="{FF2B5EF4-FFF2-40B4-BE49-F238E27FC236}">
                <a16:creationId xmlns:a16="http://schemas.microsoft.com/office/drawing/2014/main" xmlns="" id="{C6351B1E-596B-A651-E7ED-80449B277A46}"/>
              </a:ext>
            </a:extLst>
          </p:cNvPr>
          <p:cNvSpPr>
            <a:spLocks noGrp="1"/>
          </p:cNvSpPr>
          <p:nvPr>
            <p:ph type="ctrTitle"/>
          </p:nvPr>
        </p:nvSpPr>
        <p:spPr>
          <a:xfrm>
            <a:off x="0" y="1092869"/>
            <a:ext cx="11658600" cy="369332"/>
          </a:xfrm>
        </p:spPr>
        <p:txBody>
          <a:bodyPr/>
          <a:lstStyle/>
          <a:p>
            <a:r>
              <a:rPr lang="en-US" sz="2400" b="1" i="0" dirty="0">
                <a:solidFill>
                  <a:schemeClr val="tx1"/>
                </a:solidFill>
                <a:effectLst/>
                <a:latin typeface="+mn-lt"/>
                <a:ea typeface="Cambria" panose="02040503050406030204" pitchFamily="18" charset="0"/>
              </a:rPr>
              <a:t> </a:t>
            </a:r>
            <a:endParaRPr lang="en-IN" sz="2400" b="1" dirty="0">
              <a:latin typeface="Times New Roman" panose="02020603050405020304" pitchFamily="18" charset="0"/>
              <a:cs typeface="Times New Roman" panose="02020603050405020304" pitchFamily="18" charset="0"/>
            </a:endParaRPr>
          </a:p>
        </p:txBody>
      </p:sp>
      <p:sp>
        <p:nvSpPr>
          <p:cNvPr id="6" name="object 4">
            <a:extLst>
              <a:ext uri="{FF2B5EF4-FFF2-40B4-BE49-F238E27FC236}">
                <a16:creationId xmlns:a16="http://schemas.microsoft.com/office/drawing/2014/main" xmlns="" id="{FC8F2FD6-2495-12F3-A225-DD9B1F215B88}"/>
              </a:ext>
            </a:extLst>
          </p:cNvPr>
          <p:cNvSpPr txBox="1"/>
          <p:nvPr/>
        </p:nvSpPr>
        <p:spPr>
          <a:xfrm>
            <a:off x="0" y="232919"/>
            <a:ext cx="12192000" cy="423193"/>
          </a:xfrm>
          <a:prstGeom prst="rect">
            <a:avLst/>
          </a:prstGeom>
          <a:solidFill>
            <a:srgbClr val="FF6600"/>
          </a:solidFill>
        </p:spPr>
        <p:txBody>
          <a:bodyPr vert="horz" wrap="square" lIns="0" tIns="0" rIns="0" bIns="0" rtlCol="0">
            <a:spAutoFit/>
          </a:bodyPr>
          <a:lstStyle/>
          <a:p>
            <a:pPr marL="85725">
              <a:lnSpc>
                <a:spcPts val="3279"/>
              </a:lnSpc>
            </a:pPr>
            <a:r>
              <a:rPr lang="en-US" sz="2800" spc="-5" dirty="0">
                <a:latin typeface="Times New Roman"/>
                <a:cs typeface="Times New Roman"/>
              </a:rPr>
              <a:t>Tabular Representation of Algorithms</a:t>
            </a:r>
            <a:endParaRPr sz="2800" dirty="0">
              <a:latin typeface="Times New Roman"/>
              <a:cs typeface="Times New Roman"/>
            </a:endParaRPr>
          </a:p>
        </p:txBody>
      </p:sp>
      <p:sp>
        <p:nvSpPr>
          <p:cNvPr id="7" name="Date Placeholder 6">
            <a:extLst>
              <a:ext uri="{FF2B5EF4-FFF2-40B4-BE49-F238E27FC236}">
                <a16:creationId xmlns:a16="http://schemas.microsoft.com/office/drawing/2014/main" xmlns="" id="{93E02ECE-0C1B-9BFD-A7BB-EDE0B9965C85}"/>
              </a:ext>
            </a:extLst>
          </p:cNvPr>
          <p:cNvSpPr>
            <a:spLocks noGrp="1"/>
          </p:cNvSpPr>
          <p:nvPr>
            <p:ph type="dt" sz="half" idx="6"/>
          </p:nvPr>
        </p:nvSpPr>
        <p:spPr/>
        <p:txBody>
          <a:bodyPr/>
          <a:lstStyle/>
          <a:p>
            <a:pPr marL="12700">
              <a:lnSpc>
                <a:spcPts val="1845"/>
              </a:lnSpc>
            </a:pPr>
            <a:endParaRPr lang="en-US" sz="1600" dirty="0"/>
          </a:p>
        </p:txBody>
      </p:sp>
      <p:sp>
        <p:nvSpPr>
          <p:cNvPr id="8" name="Footer Placeholder 7">
            <a:extLst>
              <a:ext uri="{FF2B5EF4-FFF2-40B4-BE49-F238E27FC236}">
                <a16:creationId xmlns:a16="http://schemas.microsoft.com/office/drawing/2014/main" xmlns="" id="{DB49C3BA-F9CF-8A82-3900-121F2BB5EA9D}"/>
              </a:ext>
            </a:extLst>
          </p:cNvPr>
          <p:cNvSpPr>
            <a:spLocks noGrp="1"/>
          </p:cNvSpPr>
          <p:nvPr>
            <p:ph type="ftr" sz="quarter" idx="5"/>
          </p:nvPr>
        </p:nvSpPr>
        <p:spPr/>
        <p:txBody>
          <a:bodyPr/>
          <a:lstStyle/>
          <a:p>
            <a:pPr marL="12700">
              <a:lnSpc>
                <a:spcPts val="1845"/>
              </a:lnSpc>
            </a:pPr>
            <a:r>
              <a:rPr lang="en-IN" dirty="0"/>
              <a:t>6</a:t>
            </a:r>
          </a:p>
        </p:txBody>
      </p:sp>
      <p:sp>
        <p:nvSpPr>
          <p:cNvPr id="10" name="Slide Number Placeholder 9">
            <a:extLst>
              <a:ext uri="{FF2B5EF4-FFF2-40B4-BE49-F238E27FC236}">
                <a16:creationId xmlns:a16="http://schemas.microsoft.com/office/drawing/2014/main" xmlns="" id="{7781E823-CA1D-F3C4-2F47-8F141410B6F4}"/>
              </a:ext>
            </a:extLst>
          </p:cNvPr>
          <p:cNvSpPr>
            <a:spLocks noGrp="1"/>
          </p:cNvSpPr>
          <p:nvPr>
            <p:ph type="sldNum" sz="quarter" idx="7"/>
          </p:nvPr>
        </p:nvSpPr>
        <p:spPr/>
        <p:txBody>
          <a:bodyPr/>
          <a:lstStyle/>
          <a:p>
            <a:pPr marL="38100">
              <a:lnSpc>
                <a:spcPts val="1845"/>
              </a:lnSpc>
            </a:pPr>
            <a:endParaRPr lang="en-IN" dirty="0"/>
          </a:p>
        </p:txBody>
      </p:sp>
      <p:graphicFrame>
        <p:nvGraphicFramePr>
          <p:cNvPr id="5" name="Table 10">
            <a:extLst>
              <a:ext uri="{FF2B5EF4-FFF2-40B4-BE49-F238E27FC236}">
                <a16:creationId xmlns:a16="http://schemas.microsoft.com/office/drawing/2014/main" xmlns="" id="{A7C3A8DE-D858-E0B5-305C-F9EA248A7B64}"/>
              </a:ext>
            </a:extLst>
          </p:cNvPr>
          <p:cNvGraphicFramePr>
            <a:graphicFrameLocks noGrp="1"/>
          </p:cNvGraphicFramePr>
          <p:nvPr>
            <p:extLst>
              <p:ext uri="{D42A27DB-BD31-4B8C-83A1-F6EECF244321}">
                <p14:modId xmlns:p14="http://schemas.microsoft.com/office/powerpoint/2010/main" val="103301321"/>
              </p:ext>
            </p:extLst>
          </p:nvPr>
        </p:nvGraphicFramePr>
        <p:xfrm>
          <a:off x="1" y="1079307"/>
          <a:ext cx="12192000" cy="5514812"/>
        </p:xfrm>
        <a:graphic>
          <a:graphicData uri="http://schemas.openxmlformats.org/drawingml/2006/table">
            <a:tbl>
              <a:tblPr firstRow="1" bandRow="1">
                <a:tableStyleId>{21E4AEA4-8DFA-4A89-87EB-49C32662AFE0}</a:tableStyleId>
              </a:tblPr>
              <a:tblGrid>
                <a:gridCol w="946812">
                  <a:extLst>
                    <a:ext uri="{9D8B030D-6E8A-4147-A177-3AD203B41FA5}">
                      <a16:colId xmlns:a16="http://schemas.microsoft.com/office/drawing/2014/main" xmlns="" val="2571970047"/>
                    </a:ext>
                  </a:extLst>
                </a:gridCol>
                <a:gridCol w="2872858">
                  <a:extLst>
                    <a:ext uri="{9D8B030D-6E8A-4147-A177-3AD203B41FA5}">
                      <a16:colId xmlns:a16="http://schemas.microsoft.com/office/drawing/2014/main" xmlns="" val="4068516924"/>
                    </a:ext>
                  </a:extLst>
                </a:gridCol>
                <a:gridCol w="5006981">
                  <a:extLst>
                    <a:ext uri="{9D8B030D-6E8A-4147-A177-3AD203B41FA5}">
                      <a16:colId xmlns:a16="http://schemas.microsoft.com/office/drawing/2014/main" xmlns="" val="3046611505"/>
                    </a:ext>
                  </a:extLst>
                </a:gridCol>
                <a:gridCol w="3365349">
                  <a:extLst>
                    <a:ext uri="{9D8B030D-6E8A-4147-A177-3AD203B41FA5}">
                      <a16:colId xmlns:a16="http://schemas.microsoft.com/office/drawing/2014/main" xmlns="" val="3968618052"/>
                    </a:ext>
                  </a:extLst>
                </a:gridCol>
              </a:tblGrid>
              <a:tr h="647183">
                <a:tc>
                  <a:txBody>
                    <a:bodyPr/>
                    <a:lstStyle/>
                    <a:p>
                      <a:r>
                        <a:rPr lang="en-IN" dirty="0"/>
                        <a:t>Ref No.</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t>Algorithms</a:t>
                      </a:r>
                    </a:p>
                    <a:p>
                      <a:r>
                        <a:rPr lang="en-IN" dirty="0"/>
                        <a:t>Used</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t>Merits</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t>De-merits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576848293"/>
                  </a:ext>
                </a:extLst>
              </a:tr>
              <a:tr h="924548">
                <a:tc>
                  <a:txBody>
                    <a:bodyPr/>
                    <a:lstStyle/>
                    <a:p>
                      <a:r>
                        <a:rPr lang="en-IN" dirty="0"/>
                        <a:t>[1]</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F</a:t>
                      </a:r>
                      <a:r>
                        <a:rPr lang="en-IN" dirty="0"/>
                        <a:t>S-WOA-DNN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To mitigate DDoS attack in effective manner</a:t>
                      </a:r>
                    </a:p>
                    <a:p>
                      <a:r>
                        <a:rPr lang="en-US" dirty="0"/>
                        <a:t>The proposed algorithm stimulated using MATLAB tool.</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t>We observed that they didn’t </a:t>
                      </a:r>
                    </a:p>
                    <a:p>
                      <a:r>
                        <a:rPr lang="en-IN" dirty="0"/>
                        <a:t>Use optimize approach to evaluate IP addresses.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518511979"/>
                  </a:ext>
                </a:extLst>
              </a:tr>
              <a:tr h="896426">
                <a:tc>
                  <a:txBody>
                    <a:bodyPr/>
                    <a:lstStyle/>
                    <a:p>
                      <a:r>
                        <a:rPr lang="en-IN" dirty="0"/>
                        <a:t>[2]</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H</a:t>
                      </a:r>
                      <a:r>
                        <a:rPr lang="en-IN" dirty="0" err="1"/>
                        <a:t>ybrid</a:t>
                      </a:r>
                      <a:r>
                        <a:rPr lang="en-IN" dirty="0"/>
                        <a:t> Intrusion Detection System using LSTM</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b="0" dirty="0">
                          <a:solidFill>
                            <a:schemeClr val="dk1"/>
                          </a:solidFill>
                          <a:effectLst/>
                        </a:rPr>
                        <a:t>To detect suspicious network traffic from any network </a:t>
                      </a:r>
                      <a:r>
                        <a:rPr lang="en-US" sz="1800" b="0" dirty="0" err="1">
                          <a:solidFill>
                            <a:schemeClr val="dk1"/>
                          </a:solidFill>
                          <a:effectLst/>
                        </a:rPr>
                        <a:t>nodes,with</a:t>
                      </a:r>
                      <a:r>
                        <a:rPr lang="en-US" sz="1800" b="0" dirty="0">
                          <a:solidFill>
                            <a:schemeClr val="dk1"/>
                          </a:solidFill>
                          <a:effectLst/>
                        </a:rPr>
                        <a:t> running datasets of IPs against it.</a:t>
                      </a:r>
                      <a:r>
                        <a:rPr lang="en-US" dirty="0"/>
                        <a:t> </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I</a:t>
                      </a:r>
                      <a:r>
                        <a:rPr lang="en-IN" dirty="0"/>
                        <a:t>t can be enhanced using advanced IoT systems.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724400567"/>
                  </a:ext>
                </a:extLst>
              </a:tr>
              <a:tr h="1972138">
                <a:tc>
                  <a:txBody>
                    <a:bodyPr/>
                    <a:lstStyle/>
                    <a:p>
                      <a:r>
                        <a:rPr lang="en-IN" dirty="0"/>
                        <a:t>[3]</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t>HTM and LSTM </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b="0" dirty="0">
                          <a:solidFill>
                            <a:schemeClr val="dk1"/>
                          </a:solidFill>
                          <a:effectLst/>
                        </a:rPr>
                        <a:t>The operation of this model is predicated primarily on the portion of the cerebral cortex known as the neocortex</a:t>
                      </a:r>
                      <a:r>
                        <a:rPr lang="en-US" dirty="0"/>
                        <a:t> </a:t>
                      </a:r>
                      <a:br>
                        <a:rPr lang="en-US" dirty="0"/>
                      </a:br>
                      <a:endParaRPr lang="en-IN" dirty="0">
                        <a:latin typeface="Times New Roman" panose="02020603050405020304" pitchFamily="18" charset="0"/>
                        <a:cs typeface="Times New Roman" panose="02020603050405020304" pitchFamily="18" charset="0"/>
                      </a:endParaRPr>
                    </a:p>
                  </a:txBody>
                  <a:tcPr/>
                </a:tc>
                <a:tc>
                  <a:txBody>
                    <a:bodyPr/>
                    <a:lstStyle/>
                    <a:p>
                      <a:r>
                        <a:rPr lang="en-US" sz="1800" b="0" dirty="0">
                          <a:solidFill>
                            <a:schemeClr val="dk1"/>
                          </a:solidFill>
                          <a:effectLst/>
                        </a:rPr>
                        <a:t>attempting to map the relationship between cells and input data, and it is highly likely that we will be able to interpret the decisions of the proposed system</a:t>
                      </a:r>
                      <a:r>
                        <a:rPr lang="en-US" dirty="0"/>
                        <a:t> </a:t>
                      </a:r>
                      <a:br>
                        <a:rPr lang="en-US" dirty="0"/>
                      </a:b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567117563"/>
                  </a:ext>
                </a:extLst>
              </a:tr>
              <a:tr h="369818">
                <a:tc>
                  <a:txBody>
                    <a:bodyPr/>
                    <a:lstStyle/>
                    <a:p>
                      <a:endParaRPr lang="en-IN" dirty="0">
                        <a:latin typeface="Times New Roman" panose="02020603050405020304" pitchFamily="18" charset="0"/>
                        <a:cs typeface="Times New Roman" panose="02020603050405020304" pitchFamily="18" charset="0"/>
                      </a:endParaRPr>
                    </a:p>
                  </a:txBody>
                  <a:tcPr/>
                </a:tc>
                <a:tc>
                  <a:txBody>
                    <a:bodyPr/>
                    <a:lstStyle/>
                    <a:p>
                      <a:endParaRPr lang="en-IN"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975554975"/>
                  </a:ext>
                </a:extLst>
              </a:tr>
              <a:tr h="647183">
                <a:tc>
                  <a:txBody>
                    <a:bodyPr/>
                    <a:lstStyle/>
                    <a:p>
                      <a:r>
                        <a:rPr lang="en-IN" dirty="0"/>
                        <a:t>[4]</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t>RBF </a:t>
                      </a:r>
                      <a:r>
                        <a:rPr lang="en-IN" dirty="0" err="1"/>
                        <a:t>networks,CNN</a:t>
                      </a:r>
                      <a:r>
                        <a:rPr lang="en-IN" dirty="0"/>
                        <a:t> </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 It is an hybrid model aiming to enhance security of cloud infrastructure. </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It can be enhanced used on latest attacks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4239656903"/>
                  </a:ext>
                </a:extLst>
              </a:tr>
            </a:tbl>
          </a:graphicData>
        </a:graphic>
      </p:graphicFrame>
      <p:sp>
        <p:nvSpPr>
          <p:cNvPr id="11" name="Rectangle 10"/>
          <p:cNvSpPr/>
          <p:nvPr/>
        </p:nvSpPr>
        <p:spPr>
          <a:xfrm>
            <a:off x="0" y="0"/>
            <a:ext cx="12191760" cy="232920"/>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55"/>
              </a:lnSpc>
            </a:pPr>
            <a:r>
              <a:rPr lang="en-US" sz="1800" b="1" i="1" spc="-5">
                <a:solidFill>
                  <a:srgbClr val="FFFFFF"/>
                </a:solidFill>
              </a:rPr>
              <a:t>Prediction of </a:t>
            </a:r>
            <a:r>
              <a:rPr lang="en-US" sz="1800" b="1" i="1" spc="-5" dirty="0" err="1">
                <a:solidFill>
                  <a:srgbClr val="FFFFFF"/>
                </a:solidFill>
              </a:rPr>
              <a:t>DDoS</a:t>
            </a:r>
            <a:r>
              <a:rPr lang="en-US" sz="1800" b="1" i="1" spc="-5" dirty="0">
                <a:solidFill>
                  <a:srgbClr val="FFFFFF"/>
                </a:solidFill>
              </a:rPr>
              <a:t> attacks using Deep Learning</a:t>
            </a:r>
            <a:endParaRPr lang="en-US" sz="1800" b="1" i="1" dirty="0">
              <a:latin typeface="Times New Roman"/>
              <a:cs typeface="Times New Roman"/>
            </a:endParaRPr>
          </a:p>
        </p:txBody>
      </p:sp>
      <p:sp>
        <p:nvSpPr>
          <p:cNvPr id="12" name="Rectangle 11"/>
          <p:cNvSpPr/>
          <p:nvPr/>
        </p:nvSpPr>
        <p:spPr>
          <a:xfrm>
            <a:off x="0" y="6641640"/>
            <a:ext cx="751840" cy="21636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3316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3291</TotalTime>
  <Words>2667</Words>
  <Application>Microsoft Office PowerPoint</Application>
  <PresentationFormat>Custom</PresentationFormat>
  <Paragraphs>403</Paragraphs>
  <Slides>44</Slides>
  <Notes>1</Notes>
  <HiddenSlides>0</HiddenSlides>
  <MMClips>0</MMClips>
  <ScaleCrop>false</ScaleCrop>
  <HeadingPairs>
    <vt:vector size="4" baseType="variant">
      <vt:variant>
        <vt:lpstr>Theme</vt:lpstr>
      </vt:variant>
      <vt:variant>
        <vt:i4>2</vt:i4>
      </vt:variant>
      <vt:variant>
        <vt:lpstr>Slide Titles</vt:lpstr>
      </vt:variant>
      <vt:variant>
        <vt:i4>44</vt:i4>
      </vt:variant>
    </vt:vector>
  </HeadingPairs>
  <TitlesOfParts>
    <vt:vector size="46" baseType="lpstr">
      <vt:lpstr>Office Theme</vt:lpstr>
      <vt:lpstr>Office Theme</vt:lpstr>
      <vt:lpstr>Prediction of DDoS attacks in Cloud Environment</vt:lpstr>
      <vt:lpstr>Contents</vt:lpstr>
      <vt:lpstr>Abstract </vt:lpstr>
      <vt:lpstr>Introduction</vt:lpstr>
      <vt:lpstr>PowerPoint Presentation</vt:lpstr>
      <vt:lpstr>Problem Statement</vt:lpstr>
      <vt:lpstr>PowerPoint Presentation</vt:lpstr>
      <vt:lpstr>PowerPoint Presentation</vt:lpstr>
      <vt:lpstr> </vt:lpstr>
      <vt:lpstr> </vt:lpstr>
      <vt:lpstr>Existing System</vt:lpstr>
      <vt:lpstr>Proposed System</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User </vt:lpstr>
      <vt:lpstr>System</vt:lpstr>
      <vt:lpstr>Continue…</vt:lpstr>
      <vt:lpstr>PowerPoint Presentation</vt:lpstr>
      <vt:lpstr>PowerPoint Presentation</vt:lpstr>
      <vt:lpstr>PowerPoint Presentation</vt:lpstr>
      <vt:lpstr>PowerPoint Presentation</vt:lpstr>
      <vt:lpstr>PowerPoint Presentation</vt:lpstr>
      <vt:lpstr>User Interface Results</vt:lpstr>
      <vt:lpstr>User Interface Results</vt:lpstr>
      <vt:lpstr>User Interface Results</vt:lpstr>
      <vt:lpstr>User Interface Results</vt:lpstr>
      <vt:lpstr>User Interface Results</vt:lpstr>
      <vt:lpstr>User Interface Results</vt:lpstr>
      <vt:lpstr>PowerPoint Presentation</vt:lpstr>
      <vt:lpstr>PowerPoint Presentation</vt:lpstr>
      <vt:lpstr>PowerPoint Presentation</vt:lpstr>
      <vt:lpstr>PowerPoint Presentation</vt:lpstr>
      <vt:lpstr>PowerPoint Presentation</vt:lpstr>
      <vt:lpstr>References</vt:lpstr>
      <vt:lpstr>References</vt:lpstr>
      <vt:lpstr>Git Hub Dashboards of each student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venkatesh k</dc:creator>
  <dc:description/>
  <cp:lastModifiedBy>A Annapoorna</cp:lastModifiedBy>
  <cp:revision>520</cp:revision>
  <dcterms:created xsi:type="dcterms:W3CDTF">2019-06-11T05:35:00Z</dcterms:created>
  <dcterms:modified xsi:type="dcterms:W3CDTF">2024-03-17T17:20:59Z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9BB83942808244A299B002FD6DDC753B</vt:lpwstr>
  </property>
  <property fmtid="{D5CDD505-2E9C-101B-9397-08002B2CF9AE}" pid="3" name="KSOProductBuildVer">
    <vt:lpwstr>1033-11.2.0.10426</vt:lpwstr>
  </property>
  <property fmtid="{D5CDD505-2E9C-101B-9397-08002B2CF9AE}" pid="4" name="PresentationFormat">
    <vt:lpwstr>Widescreen</vt:lpwstr>
  </property>
  <property fmtid="{D5CDD505-2E9C-101B-9397-08002B2CF9AE}" pid="5" name="Slides">
    <vt:i4>8</vt:i4>
  </property>
</Properties>
</file>